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rought him to Jerusalem, and set him on a pinnacle of the temple, and said unto him, If thou be the Son of God, cast thyself down from h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shall give his angels charge over thee, to keep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ir hands they shall bear thee up, lest at any time thou dash thy foot against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ing said unto him, It is said, Thou shalt not tempt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evil had ended all the temptation, he departed from him for a s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returned in the power of the Spirit into Galilee: and there went out a fame of him through all the region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aught in their synagogues, being glorified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me to Nazareth, where he had been brought up: and, as his custom was, he went into the synagogue on the sabbath day, and stood up for to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delivered unto him the book of the prophet Esaias. And when he had opened the book, he found the place where it was wri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upon me, because he hath anointed me to preach the gospel to the poor; he hath sent me to heal the brokenhearted, to preach deliverance to the captives, and recovering of sight to the blind, to set at liberty them that are bru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being full of the Holy Ghost returned from Jordan, and was led by the Spirit into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each the acceptable ye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losed the book, and he gave it again to the minister, and sat down. And the eyes of all them that were in the synagogue were fastened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egan to say unto them, This day is this scripture fulfilled in your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bare him witness, and wondered at the gracious words which proceeded out of his mouth. And they said, Is not this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Ye will surely say unto me this proverb, Physician, heal thyself: whatsoever we have heard done in Capernaum, do also here in thy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Verily I say unto you, No prophet is accepted in his own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ell you of a truth, many widows were in Israel in the days of Elias, when the heaven was shut up three years and six months, when great famine was throughout all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none of them was Elias sent, save unto Sarepta, a city of Sidon, unto a woman that was a wid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ny lepers were in Israel in the time of Eliseus the prophet; and none of them was cleansed, saving Naaman the Syri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y in the synagogue, when they heard these things, were filled with wr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forty days tempted of the devil. And in those days he did eat nothing: and when they were ended, he afterward hung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ose up, and thrust him out of the city, and led him unto the brow of the hill whereon their city was built, that they might cast him down head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ing through the midst of them went 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ame down to Capernaum, a city of Galilee, and taught them on the sabbath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astonished at his doctrine: for his word was with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synagogue there was a man, which had a spirit of an unclean devil, and cried out with a loud vo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rebuked him, saying, Hold thy peace, and come out of him. And when the devil had thrown him in the midst, he came out of him, and hurt him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were all amazed, and spake among themselves, saying, What a word is this! for with authority and power he commandeth the unclean spirits, and they come 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me of him went out into every place of the country round ab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arose out of the synagogue, and entered into Simon’s house. And Simon’s wife’s mother was taken with a great fever; and they besought him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devil said unto him, If thou be the Son of God, command this stone that it be made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tood over her, and rebuked the fever; and it left her: and immediately she arose and ministered unto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the sun was setting, all they that had any sick with divers diseases brought them unto him; and he laid his hands on every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devils also came out of many, crying out, and saying, Thou art Christ the Son of God. And he rebuking them suffered them not to speak: for they knew that he was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it was day, he departed and went into a desert place: and the people sought him, and came unto him, and stayed him, that he should not depart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unto them, I must preach the kingdom of God to other cities also: for therefore am I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preached in the synagogues of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him, saying, It is written, That man shall not live by bread alone, but by every wor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devil, taking him up into an high mountain, shewed unto him all the kingdoms of the world in a moment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evil said unto him, All this power will I give thee, and the glory of them: for that is delivered unto me; and to whomsoever I will I gi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therefore wilt worship me, all shall be th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and said unto him, Get thee behind me, Satan: for it is written, Thou shalt worship the Lord thy God, and him only shalt thou serv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2026-06-24T14:39:59Z</dcterms:created>
  <dcterms:modified xsi:type="dcterms:W3CDTF">2026-06-24T14:39:59Z</dcterms:modified>
  <dc:title>Bible.com.au: Luke 4:1-44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