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slide" Target="slides/slide39.xml"/>
  <Relationship Id="rId42" Type="http://schemas.openxmlformats.org/officeDocument/2006/relationships/slide" Target="slides/slide40.xml"/>
  <Relationship Id="rId43" Type="http://schemas.openxmlformats.org/officeDocument/2006/relationships/slide" Target="slides/slide41.xml"/>
  <Relationship Id="rId44" Type="http://schemas.openxmlformats.org/officeDocument/2006/relationships/slide" Target="slides/slide42.xml"/>
  <Relationship Id="rId45" Type="http://schemas.openxmlformats.org/officeDocument/2006/relationships/slide" Target="slides/slide43.xml"/>
  <Relationship Id="rId46" Type="http://schemas.openxmlformats.org/officeDocument/2006/relationships/slide" Target="slides/slide44.xml"/>
  <Relationship Id="rId47" Type="http://schemas.openxmlformats.org/officeDocument/2006/relationships/slide" Target="slides/slide45.xml"/>
  <Relationship Id="rId48" Type="http://schemas.openxmlformats.org/officeDocument/2006/relationships/slide" Target="slides/slide46.xml"/>
  <Relationship Id="rId49" Type="http://schemas.openxmlformats.org/officeDocument/2006/relationships/slide" Target="slides/slide47.xml"/>
  <Relationship Id="rId50" Type="http://schemas.openxmlformats.org/officeDocument/2006/relationships/slide" Target="slides/slide48.xml"/>
  <Relationship Id="rId51" Type="http://schemas.openxmlformats.org/officeDocument/2006/relationships/slide" Target="slides/slide49.xml"/>
  <Relationship Id="rId52" Type="http://schemas.openxmlformats.org/officeDocument/2006/relationships/slide" Target="slides/slide50.xml"/>
  <Relationship Id="rId53" Type="http://schemas.openxmlformats.org/officeDocument/2006/relationships/slide" Target="slides/slide51.xml"/>
  <Relationship Id="rId54" Type="http://schemas.openxmlformats.org/officeDocument/2006/relationships/slide" Target="slides/slide52.xml"/>
  <Relationship Id="rId55" Type="http://schemas.openxmlformats.org/officeDocument/2006/relationships/slide" Target="slides/slide53.xml"/>
  <Relationship Id="rId56" Type="http://schemas.openxmlformats.org/officeDocument/2006/relationships/slide" Target="slides/slide54.xml"/>
  <Relationship Id="rId57" Type="http://schemas.openxmlformats.org/officeDocument/2006/relationships/slide" Target="slides/slide55.xml"/>
  <Relationship Id="rId58" Type="http://schemas.openxmlformats.org/officeDocument/2006/relationships/presProps" Target="presProps.xml"/>
  <Relationship Id="rId59" Type="http://schemas.openxmlformats.org/officeDocument/2006/relationships/viewProps" Target="viewProps.xml"/>
  <Relationship Id="rId6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3820107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uke 24:1-53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returned from the sepulchre, and told all these things unto the eleven, and to all the rest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was Mary Magdalene, and Joanna, and Mary the mother of James, and other women that were with them, which told these things unto the apostl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words seemed to them as idle tales, and they believed them not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arose Peter, and ran unto the sepulchre; and stooping down, he beheld the linen clothes laid by themselves, and departed, wondering in himself at that which was come to pass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two of them went that same day to a village called Emmaus, which was from Jerusalem about threescore furlong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alked together of all these things which had happened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that, while they communed together and reasoned, Jesus himself drew near, and went with them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ir eyes were holden that they should not know him.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What manner of communications are these that ye have one to another, as ye walk, and are sad?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one of them, whose name was Cleopas, answering said unto him, Art thou only a stranger in Jerusalem, and hast not known the things which are come to pass there in these days?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upon the first day of the week, very early in the morning, they came unto the sepulchre, bringing the spices which they had prepared, and certain others with them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What things? And they said unto him, Concerning Jesus of Nazareth, which was a prophet mighty in deed and word before God and all the people: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ow the chief priests and our rulers delivered him to be condemned to death, and have crucified him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we trusted that it had been he which should have redeemed Israel: and beside all this, to day is the third day since these things were done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ea, and certain women also of our company made us astonished, which were early at the sepulchre;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they found not his body, they came, saying, that they had also seen a vision of angels, which said that he was alive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certain of them which were with us went to the sepulchre, and found it even so as the women had said: but him they saw no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he said unto them, O fools, and slow of heart to believe all that the prophets have spoken: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ught not Christ to have suffered these things, and to enter into his glory?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beginning at Moses and all the prophets, he expounded unto them in all the scriptures the things concerning himself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drew nigh unto the village, whither they went: and he made as though he would have gone furthe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found the stone rolled away from the sepulchre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constrained him, saying, Abide with us: for it is toward evening, and the day is far spent. And he went in to tarry with th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as he sat at meat with them, he took bread, and blessed it, and brake, and gave to them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ir eyes were opened, and they knew him; and he vanished out of their sight.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aid one to another, Did not our heart burn within us, while he talked with us by the way, and while he opened to us the scriptures?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ose up the same hour, and returned to Jerusalem, and found the eleven gathered together, and them that were with them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The Lord is risen indeed, and hath appeared to Simon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told what things were done in the way, and how he was known of them in breaking of bread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thus spake, Jesus himself stood in the midst of them, and saith unto them, Peace be unto you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ey were terrified and affrighted, and supposed that they had seen a spirit.]]>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Why are ye troubled? and why do thoughts arise in your hearts?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entered in, and found not the body of the Lord Jesus.]]>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hold my hands and my feet, that it is I myself: handle me, and see; for a spirit hath not flesh and bones, as ye see me have.]]>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en he had thus spoken, he shewed them his hands and his feet.]]>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hile they yet believed not for joy, and wondered, he said unto them, Have ye here any meat?]]>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gave him a piece of a broiled fish, and of an honeycomb.]]>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took it, and did eat before them.]]>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aid unto them, These are the words which I spake unto you, while I was yet with you, that all things must be fulfilled, which were written in the law of Moses, and in the prophets, and in the psalms, concerning me.]]>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opened he their understanding, that they might understand the scriptures,]]>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said unto them, Thus it is written, and thus it behoved Christ to suffer, and to rise from the dead the third day:]]>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at repentance and remission of sins should be preached in his name among all nations, beginning at Jerusalem.]]>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ye are witnesses of these things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as they were much perplexed thereabout, behold, two men stood by them in shining garments:]]>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, behold, I send the promise of my Father upon you: but tarry ye in the city of Jerusalem, until ye be endued with power from on high.]]>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led them out as far as to Bethany, and he lifted up his hands, and blessed them.]]>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came to pass, while he blessed them, he was parted from them, and carried up into heaven.]]>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worshipped him, and returned to Jerusalem with great joy:]]>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were continually in the temple, praising and blessing God. Amen.]]>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as they were afraid, and bowed down their faces to the earth, they said unto them, Why seek ye the living among the dead?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is not here, but is risen: remember how he spake unto you when he was yet in Galilee,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aying, The Son of man must be delivered into the hands of sinful men, and be crucified, and the third day rise agai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remembered his words,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8">
  <a:themeElements>
    <a:clrScheme name="Theme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1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18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2026-07-23T10:50:34Z</dcterms:created>
  <dcterms:modified xsi:type="dcterms:W3CDTF">2026-07-23T10:50:34Z</dcterms:modified>
  <dc:title>Bible.com.au: Luke 24:1-53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