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8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4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turned from the sepulchre, and told all these things unto the eleven, and to all the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Mary Magdalene, and Joanna, and Mary the mother of James, and other women that were with them, which told these things unto the apost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words seemed to them as idle tales, and they believed them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rose Peter, and ran unto the sepulchre; and stooping down, he beheld the linen clothes laid by themselves, and departed, wondering in himself at that which was come to p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wo of them went that same day to a village called Emmaus, which was from Jerusalem about threescore furlo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alked together of all these things which had happen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ile they communed together and reasoned, Jesus himself drew near, and went wit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eyes were holden that they should not know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at manner of communications are these that ye have one to another, as ye walk, and are sa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ne of them, whose name was Cleopas, answering said unto him, Art thou only a stranger in Jerusalem, and hast not known the things which are come to pass there in these day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upon the first day of the week, very early in the morning, they came unto the sepulchre, bringing the spices which they had prepared, and certain others with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at things? And they said unto him, Concerning Jesus of Nazareth, which was a prophet mighty in deed and word before God and all the people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w the chief priests and our rulers delivered him to be condemned to death, and have crucified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trusted that it had been he which should have redeemed Israel: and beside all this, to day is the third day since these things were d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certain women also of our company made us astonished, which were early at the sepulchre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not his body, they came, saying, that they had also seen a vision of angels, which said that he was aliv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ertain of them which were with us went to the sepulchre, and found it even so as the women had said: but him they saw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unto them, O fools, and slow of heart to believe all that the prophets have spoken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ght not Christ to have suffered these things, and to enter into his glory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ginning at Moses and all the prophets, he expounded unto them in all the scriptures the things concerning himsel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rew nigh unto the village, whither they went: and he made as though he would have gone fur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und the stone rolled away from the sepulchr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nstrained him, saying, Abide with us: for it is toward evening, and the day is far spent. And he went in to tarry with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 sat at meat with them, he took bread, and blessed it, and brake, and gave to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eyes were opened, and they knew him; and he vanished out of their s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one to another, Did not our heart burn within us, while he talked with us by the way, and while he opened to us the scriptures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ose up the same hour, and returned to Jerusalem, and found the eleven gathered together, and them that were with them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e Lord is risen indeed, and hath appeared to Sim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ld what things were done in the way, and how he was known of them in breaking of brea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thus spake, Jesus himself stood in the midst of them, and saith unto them, Peace be unto you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ere terrified and affrighted, and supposed that they had seen a spiri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y are ye troubled? and why do thoughts arise in your heart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entered in, and found not the body of the Lord Jesu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my hands and my feet, that it is I myself: handle me, and see; for a spirit hath not flesh and bones, as ye see me hav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thus spoken, he shewed them his hands and his fe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they yet believed not for joy, and wondered, he said unto them, Have ye here any meat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him a piece of a broiled fish, and of an honeycomb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, and did eat before the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These are the words which I spake unto you, while I was yet with you, that all things must be fulfilled, which were written in the law of Moses, and in the prophets, and in the psalms, concerning m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pened he their understanding, that they might understand the scriptures,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m, Thus it is written, and thus it behoved Christ to suffer, and to rise from the dead the third day: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repentance and remission of sins should be preached in his name among all nations, beginning at Jerusalem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witnesses of these th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they were much perplexed thereabout, behold, two men stood by them in shining garments: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I send the promise of my Father upon you: but tarry ye in the city of Jerusalem, until ye be endued with power from on high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out as far as to Bethany, and he lifted up his hands, and blessed th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ile he blessed them, he was parted from them, and carried up into heaven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orshipped him, and returned to Jerusalem with great joy: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re continually in the temple, praising and blessing God. Amen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re afraid, and bowed down their faces to the earth, they said unto them, Why seek ye the living among the dea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, but is risen: remember how he spake unto you when he was yet in Galile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e Son of man must be delivered into the hands of sinful men, and be crucified, and the third day rise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membered his word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2026-05-21T05:16:41Z</dcterms:created>
  <dcterms:modified xsi:type="dcterms:W3CDTF">2026-05-21T05:16:41Z</dcterms:modified>
  <dc:title>Bible.com.au: Luke 24:1-53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