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presProps" Target="presProps.xml"/>
  <Relationship Id="rId62" Type="http://schemas.openxmlformats.org/officeDocument/2006/relationships/viewProps" Target="viewProps.xml"/>
  <Relationship Id="rId6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486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uke 23:1-5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he questioned with him in many words; but he answered him nothing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chief priests and scribes stood and vehemently accused him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rod with his men of war set him at nought, and mocked him, and arrayed him in a gorgeous robe, and sent him again to Pilat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ame day Pilate and Herod were made friends together: for before they were at enmity between themselve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ilate, when he had called together the chief priests and the rulers and the people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id unto them, Ye have brought this man unto me, as one that perverteth the people: and, behold, I, having examined him before you, have found no fault in this man touching those things whereof ye accuse him: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, nor yet Herod: for I sent you to him; and, lo, nothing worthy of death is done unto him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therefore chastise him, and release hi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For of necessity he must release one unto them at the feast.)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cried out all at once, saying, Away with this man, and release unto us Barabbas: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whole multitude of them arose, and led him unto Pilat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Who for a certain sedition made in the city, and for murder, was cast into prison.)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late therefore, willing to release Jesus, spake again to them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y cried, saying, Crucify him, crucify him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them the third time, Why, what evil hath he done? I have found no cause of death in him: I will therefore chastise him, and let him go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were instant with loud voices, requiring that he might be crucified. And the voices of them and of the chief priests prevaile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ilate gave sentence that it should be as they required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released unto them him that for sedition and murder was cast into prison, whom they had desired; but he delivered Jesus to their will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s they led him away, they laid hold upon one Simon, a Cyrenian, coming out of the country, and on him they laid the cross, that he might bear it after Jesu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followed him a great company of people, and of women, which also bewailed and lamented him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Jesus turning unto them said, Daughters of Jerusalem, weep not for me, but weep for yourselves, and for your childre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began to accuse him, saying, We found this fellow perverting the nation, and forbidding to give tribute to Cæsar, saying that he himself is Christ a King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, behold, the days are coming, in the which they shall say, Blessed are the barren, and the wombs that never bare, and the paps which never gave suck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hall they begin to say to the mountains, Fall on us; and to the hills, Cover us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f they do these things in a green tree, what shall be done in the dry?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were also two other, malefactors, led with him to be put to death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y were come to the place, which is called Calvary, there they crucified him, and the malefactors, one on the right hand, and the other on the left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id Jesus, Father, forgive them; for they know not what they do. And they parted his raiment, and cast lots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people stood beholding. And the rulers also with them derided him, saying, He saved others; let him save himself, if he be Christ, the chosen of God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ldiers also mocked him, coming to him, and offering him vinegar,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ying, If thou be the king of the Jews, save thyself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 superscription also was written over him in letters of Greek, and Latin, and Hebrew, THIS IS THE KING OF THE JEW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ilate asked him, saying, Art thou the King of the Jews? And he answered him and said, Thou sayest it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ne of the malefactors which were hanged railed on him, saying, If thou be Christ, save thyself and us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other answering rebuked him, saying, Dost not thou fear God, seeing thou art in the same condemnation?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e indeed justly; for we receive the due reward of our deeds: but this man hath done nothing amiss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Jesus, Lord, remember me when thou comest into thy kingdom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esus said unto him, Verily I say unto thee, To day shalt thou be with me in paradise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was about the sixth hour, and there was a darkness over all the earth until the ninth hour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un was darkened, and the veil of the temple was rent in the midst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Jesus had cried with a loud voice, he said, Father, into thy hands I commend my spirit: and having said thus, he gave up the ghost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when the centurion saw what was done, he glorified God, saying, Certainly this was a righteous man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ll the people that came together to that sight, beholding the things which were done, smote their breasts, and return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id Pilate to the chief priests and to the people, I find no fault in this man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ll his acquaintance, and the women that followed him from Galilee, stood afar off, beholding these things.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, behold, there was a man named Joseph, a counsellor; and he was a good man, and a just: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The same had not consented to the counsel and deed of them;) he was of Arimathæa, a city of the Jews: who also himself waited for the kingdom of God.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man went unto Pilate, and begged the body of Jesus.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took it down, and wrapped it in linen, and laid it in a sepulchre that was hewn in stone, wherein never man before was laid.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at day was the preparation, and the sabbath drew on.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women also, which came with him from Galilee, followed after, and beheld the sepulchre, and how his body was laid.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returned, and prepared spices and ointments; and rested the sabbath day according to the commandment.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were the more fierce, saying, He stirreth up the people, teaching throughout all Jewry, beginning from Galilee to this plac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Pilate heard of Galilee, he asked whether the man were a Galilæa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s soon as he knew that he belonged unto Herod’s jurisdiction, he sent him to Herod, who himself also was at Jerusalem at that tim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Herod saw Jesus, he was exceeding glad: for he was desirous to see him of a long season, because he had heard many things of him; and he hoped to have seen some miracle done by hi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2">
  <a:themeElements>
    <a:clrScheme name="Theme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2026-08-06T16:07:01Z</dcterms:created>
  <dcterms:modified xsi:type="dcterms:W3CDTF">2026-08-06T16:07:01Z</dcterms:modified>
  <dc:title>Bible.com.au: Luke 23:1-56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