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prep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a man meet you, bearing a pitcher of water; follow him into the house where he entereth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twelv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any more eat thereof,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the cup, and gave thanks, and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gave thanks, and brake it, and gave un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wise also the cup after supper, saying, This cup is the new testament in my blood, which is shed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ruly the Son of man goeth, as it was determined: but woe unto that man by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enquire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as also a strife among them, which of them should be accounted th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exercise lordship over them; and they that exercise authority upon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greatest among you, let him b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among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scribes sought how they might kill him;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as my Father hath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Simon, Simon, behold, Satan hath desired to have you, that he may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have prayed for thee, that thy faith fail not: and when thou art converted, strengthen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I am ready to go with thee, both in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before that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without purse, and scrip,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them, But now, he that hath a purse, let him take it, and likewise his scrip: and he that hath no sword, let him sell his garment, and buy 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that is written must yet be accomplished in me, And he was reckoned among the transgressors: for the things concerning me have an e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ntered Satan into Judas surnam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e was wont, to the mount of Olives; and his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withdrawn from them about a stone’s cast, and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an angel unto him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was as it were great drops of blood falling down to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prayer, and was come to his disciples, he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lest ye enter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ile he yet spake, behold a multitude, and he that was called Judas, one of the twelve, went before them, and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his way, and communed with the chief priests and captains, how he might betray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which were about him saw what would follow, they said unto him,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one of them smote the servant of the high priest, and cut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Jesus said unto the chief priests, and captains of the temple, and the elders, which were come to him, Be ye come out, as against a thief,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forth no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ook they him, and led him, and brought him into the high priest’s house. And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hall, and were set down together, Peter sat down among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 certain maid beheld him as he sat by the fire, and earnestly looked upon him, and said, This man was also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he denied him,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rt also of them. And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bout the space of one hour after another confidently affirmed, saying, Of a truth this fellow also was with him: for he is a Galilæ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he had said unto him, Before the cock crow,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Peter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smote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when they had blindfolded him, they struck him on the face, and asked him, saying, Prophesy, who is it that smote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blasphemously spake they against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elders of the people and the chief priests and the scribes came together, and led him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rt thou the Christ? tell us. And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lso ask you, ye will not answer me, nor let me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romised, and sought opportunity to betray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reafter shall the Son of man sit on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said they all,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need we any further witness? for we ourselves have heard of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the day of unleavened bread, when the passover must be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prepare us the passover, that we may ea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Luke 22:1-71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