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012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0: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began he to speak to the people this parable; A certain man planted a vineyard, and let it forth to husbandmen, and went into a far country for a long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t the season he sent a servant to the husbandmen, that they should give him of the fruit of the vineyard: but the husbandmen beat him, and sent him away emp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gain he sent another servant: and they beat him also, and entreated him shamefully, and sent him away emp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gain he sent a third: and they wounded him also, and cast him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the lord of the vineyard, What shall I do? I will send my beloved son: it may be they will reverence him when they se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the husbandmen saw him, they reasoned among themselves, saying, This is the heir: come, let us kill him, that the inheritance may be ou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cast him out of the vineyard, and killed him. What therefore shall the lord of the vineyard do un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hall come and destroy these husbandmen, and shall give the vineyard to others. And when they heard it, they said, God forb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beheld them, and said, What is this then that is written, The stone which the builders rejected, the same is become the head of the corn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soever shall fall upon that stone shall be broken; but on whomsoever it shall fall, it will grind him to pow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on one of those days, as he taught the people in the temple, and preached the gospel, the chief priests and the scribes came upon him with the el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ief priests and the scribes the same hour sought to lay hands on him; and they feared the people: for they perceived that he had spoken this parable against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atched him, and sent forth spies, which should feign themselves just men, that they might take hold of his words, that so they might deliver him unto the power and authority of the govern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asked him, saying, Master, we know that thou sayest and teachest rightly, neither acceptest thou the person of any, but teachest the way of God tru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it lawful for us to give tribute unto Cæsar, or n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perceived their craftiness, and said unto them, Why tempt ye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w me a penny. Whose image and superscription hath it? They answered and said, Cæs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unto them, Render therefore unto Cæsar the things which be Cæsar’s, and unto God the things which be Go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could not take hold of his words before the people: and they marvelled at his answer, and held their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came to him certain of the Sadducees, which deny that there is any resurrection; and they ask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ying, Master, Moses wrote unto us, If any man’s brother die, having a wife, and he die without children, that his brother should take his wife, and raise up seed unto his bro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pake unto him, saying, Tell us, by what authority doest thou these things? or who is he that gave thee this author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 were therefore seven brethren: and the first took a wife, and died without child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second took her to wife, and he died childl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third took her; and in like manner the seven also: and they left no children, and d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ast of all the woman died als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in the resurrection whose wife of them is she? for seven had her to w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esus answering said unto them, The children of this world marry, and are given in marriag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y which shall be accounted worthy to obtain that world, and the resurrection from the dead, neither marry, nor are given in marriag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either can they die any more: for they are equal unto the angels; and are the children of God, being the children of the resurrec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that the dead are raised, even Moses shewed at the bush, when he calleth the Lord the God of Abraham, and the God of Isaac, and the God of Jacob.]]></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he is not a God of the dead, but of the living: for all live un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answered and said unto them, I will also ask you one thing; and answer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certain of the scribes answering said, Master, thou hast well sai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fter that they durst not ask him any question at al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said unto them, How say they that Christ is David’s s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David himself saith in the book of Psalms, The LORD said unto my Lord, Sit thou on my right h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ill I make thine enemies thy footstoo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avid therefore calleth him Lord, how is he then his s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in the audience of all the people he said unto his discipl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eware of the scribes, which desire to walk in long robes, and love greetings in the markets, and the highest seats in the synagogues, and the chief rooms at feast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ich devour widows’ houses, and for a shew make long prayers: the same shall receive greater damnat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aptism of John, was it from heaven, or of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reasoned with themselves, saying, If we shall say, From heaven; he will say, Why then believed ye him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nd if we say, Of men; all the people will stone us: for they be persuaded that John was a proph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answered, that they could not tell whence it w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esus said unto them, Neither tell I you by what authority I do these things.]]></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2026-07-04T17:09:20Z</dcterms:created>
  <dcterms:modified xsi:type="dcterms:W3CDTF">2026-07-04T17:09:20Z</dcterms:modified>
  <dc:title>Bible.com.au: Luke 20:1-47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