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presProps" Target="presProps.xml"/>
  <Relationship Id="rId54" Type="http://schemas.openxmlformats.org/officeDocument/2006/relationships/viewProps" Target="viewProps.xml"/>
  <Relationship Id="rId5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87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9:1-4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Jesus said unto him, This day is salvation come to this house, forsomuch as he also is a son of Abraha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e Son of man is come to seek and to save that which was lo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s they heard these things, he added and spake a parable, because he was nigh to Jerusalem, and because they thought that the kingdom of God should immediately appe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said therefore, A certain nobleman went into a far country to receive for himself a kingdom, and to retur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called his ten servants, and delivered them ten pounds, and said unto them, Occupy till I co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his citizens hated him, and sent a message after him, saying, We will not have this man to reign over 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t came to pass, that when he was returned, having received the kingdom, then he commanded these servants to be called unto him, to whom he had given the money, that he might know how much every man had gained by trad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came the first, saying, Lord, thy pound hath gained ten poun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said unto him, Well, thou good servant: because thou hast been faithful in a very little, have thou authority over ten citi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second came, saying, Lord, thy pound hath gained five pound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Jesus entered and passed through Jericho.]]></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said likewise to him, Be thou also over five citi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nother came, saying, Lord, behold, here is thy pound, which I have kept laid up in a napki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I feared thee, because thou art an austere man: thou takest up that thou layedst not down, and reapest that thou didst not sow.]]></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e saith unto him, Out of thine own mouth will I judge thee, thou wicked servant. Thou knewest that I was an austere man, taking up that I laid not down, and reaping that I did not sow:]]></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refore then gavest not thou my money into the bank, that at my coming I might have required mine own with usur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e said unto them that stood by, Take from him the pound, and give it to him that hath ten pound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y said unto him, Lord, he hath ten pound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I say unto you, That unto every one which hath shall be given; and from him that hath not, even that he hath shall be taken away from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those mine enemies, which would not that I should reign over them, bring hither, and slay them before 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when he had thus spoken, he went before, ascending up to Jerusal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behold, there was a man named Zacchæus, which was the chief among the publicans, and he was ric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it came to pass, when he was come nigh to Bethphage and Bethany, at the mount called the mount of Olives, he sent two of his discipl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aying, Go ye into the village over against you; in the which at your entering ye shall find a colt tied, whereon yet never man sat: loose him, and bring him hithe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if any man ask you, Why do ye loose him? thus shall ye say unto him, Because the Lord hath need of h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y that were sent went their way, and found even as he had said unto the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as they were loosing the colt, the owners thereof said unto them, Why loose ye the col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y said, The Lord hath need of hi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y brought him to Jesus: and they cast their garments upon the colt, and they set Jesus thereo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as he went, they spread their clothes in the way.]]></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when he was come nigh, even now at the descent of the mount of Olives, the whole multitude of the disciples began to rejoice and praise God with a loud voice for all the mighty works that they had see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Saying, Blessed be the King that cometh in the name of the Lord: peace in heaven, and glory in the highe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sought to see Jesus who he was; and could not for the press, because he was little of statur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some of the Pharisees from among the multitude said unto him, Master, rebuke thy disciple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he answered and said unto them, I tell you that, if these should hold their peace, the stones would immediately cry out.]]></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when he was come near, he beheld the city, and wept over i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Saying, If thou hadst known, even thou, at least in this thy day, the things which belong unto thy peace! but now they are hid from thine eye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For the days shall come upon thee, that thine enemies shall cast a trench about thee, and compass thee round, and keep thee in on every sid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shall lay thee even with the ground, and thy children within thee; and they shall not leave in thee one stone upon another; because thou knewest not the time of thy visitatio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he went into the temple, and began to cast out them that sold therein, and them that bought;]]></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Saying unto them, It is written, My house is the house of prayer: but ye have made it a den of thieve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he taught daily in the temple. But the chief priests and the scribes and the chief of the people sought to destroy him,]]></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could not find what they might do: for all the people were very attentive to hear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ran before, and climbed up into a sycomore tree to see him: for he was to pass that way.]]></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Jesus came to the place, he looked up, and saw him, and said unto him, Zacchæus, make haste, and come down; for to day I must abide at thy hous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made haste, and came down, and received him joyfull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they saw it, they all murmured, saying, That he was gone to be guest with a man that is a sinn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Zacchæus stood, and said unto the Lord; Behold, Lord, the half of my goods I give to the poor; and if I have taken any thing from any man by false accusation, I restore him fourfold.]]></a:t>
            </a:r>
          </a:p>
        </p:txBody>
      </p:sp>
    </p:spTree>
  </p:cSld>
  <p:clrMapOvr>
    <a:masterClrMapping/>
  </p:clrMapOvr>
</p:sld>
</file>

<file path=ppt/theme/theme1.xml><?xml version="1.0" encoding="utf-8"?>
<a:theme xmlns:a="http://schemas.openxmlformats.org/drawingml/2006/main" name="Theme79">
  <a:themeElements>
    <a:clrScheme name="Theme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2026-06-14T10:56:39Z</dcterms:created>
  <dcterms:modified xsi:type="dcterms:W3CDTF">2026-06-14T10:56:39Z</dcterms:modified>
  <dc:title>Bible.com.au: Luke 19:1-48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