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4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6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y unto you, Make to yourselves friends of the mammon of unrighteousness; that, when ye fail, they may receive you into everlasting habitatio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faithful in that which is least is faithful also in much: and he that is unjust in the least is unjust also in muc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refore ye have not been faithful in the unrighteous mammon, who will commit to your trust the true riche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have not been faithful in that which is another man’s, who shall give you that which is your ow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servant can serve two masters: for either he will hate the one, and love the other; or else he will hold to the one, and despise the other. Ye cannot serve God and mamm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harisees also, who were covetous, heard all these things: and they derided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Ye are they which justify yourselves before men; but God knoweth your hearts: for that which is highly esteemed among men is abomination in the sight of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and the prophets were until John: since that time the kingdom of God is preached, and every man presseth into 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is easier for heaven and earth to pass, than one tittle of the law to fai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putteth away his wife, and marrieth another, committeth adultery: and whosoever marrieth her that is put away from her husband committeth adulter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also unto his disciples, There was a certain rich man, which had a steward; and the same was accused unto him that he had wasted his good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as a certain rich man, which was clothed in purple and fine linen, and fared sumptuously every day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a certain beggar named Lazarus, which was laid at his gate, full of sore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esiring to be fed with the crumbs which fell from the rich man’s table: moreover the dogs came and licked his sor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 the beggar died, and was carried by the angels into Abraham’s bosom: the rich man also died, and was buried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hell he lift up his eyes, being in torments, and seeth Abraham afar off, and Lazarus in his boso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ried and said, Father Abraham, have mercy on me, and send Lazarus, that he may dip the tip of his finger in water, and cool my tongue; for I am tormented in this fla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braham said, Son, remember that thou in thy lifetime receivedst thy good things, and likewise Lazarus evil things: but now he is comforted, and thou art torment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side all this, between us and you there is a great gulf fixed: so that they which would pass from hence to you cannot; neither can they pass to us, that would come from thenc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aid, I pray thee therefore, father, that thou wouldest send him to my father’s house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five brethren; that he may testify unto them, lest they also come into this place of tormen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lled him, and said unto him, How is it that I hear this of thee? give an account of thy stewardship; for thou mayest be no longer stewa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saith unto him, They have Moses and the prophets; let them hear the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Nay, father Abraham: but if one went unto them from the dead, they will repen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m, If they hear not Moses and the prophets, neither will they be persuaded, though one rose from the dea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teward said within himself, What shall I do? for my lord taketh away from me the stewardship: I cannot dig; to beg I am asham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resolved what to do, that, when I am put out of the stewardship, they may receive me into their hou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called every one of his lord’s debtors unto him, and said unto the first, How much owest thou unto my lor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An hundred measures of oil. And he said unto him, Take thy bill, and sit down quickly, and write fif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he to another, And how much owest thou? And he said, An hundred measures of wheat. And he said unto him, Take thy bill, and write foursco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commended the unjust steward, because he had done wisely: for the children of this world are in their generation wiser than the children of l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2026-06-24T09:59:26Z</dcterms:created>
  <dcterms:modified xsi:type="dcterms:W3CDTF">2026-06-24T09:59:26Z</dcterms:modified>
  <dc:title>Bible.com.au: Luke 16:1-31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