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that bade thee and him come and say to thee, Give this man place; and thou begin with shame to take the lowest ro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thou art bidden, go and sit down in the lowest room; that when he that bade thee cometh, he may say unto thee, Friend, go up higher: then shalt thou have worship in the presence of them that sit at meat with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osoever exalteth himself shall be abased; and he that humbleth himself shall be exal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he also to him that bade him, When thou makest a dinner or a supper, call not thy friends, nor thy brethren, neither thy kinsmen, nor thy rich neighbours; lest they also bid thee again, and a recompence be made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thou makest a feast, call the poor, the maimed, the lame, the bli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be blessed; for they cannot recompense thee: for thou shalt be recompensed at the resurrection of the ju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one of them that sat at meat with him heard these things, he said unto him, Blessed is he that shall eat bread in the kingdom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id he unto him, A certain man made a great supper, and bade man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ent his servant at supper time to say to them that were bidden, Come; for all things are now read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all with one consent began to make excuse. The first said unto him, I have bought a piece of ground, and I must needs go and see it: I pray thee have me excu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s he went into the house of one of the chief Pharisees to eat bread on the sabbath day, that they watched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nother said, I have bought five yoke of oxen, and I go to prove them: I pray thee have me excu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nother said, I have married a wife, and therefore I cannot c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at servant came, and shewed his lord these things. Then the master of the house being angry said to his servant, Go out quickly into the streets and lanes of the city, and bring in hither the poor, and the maimed, and the halt, and the bli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ervant said, Lord, it is done as thou hast commanded, and yet there is ro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aid unto the servant, Go out into the highways and hedges, and compel them to come in, that my house may be fil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say unto you, That none of those men which were bidden shall taste of my supp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went great multitudes with him: and he turned, and said un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any man come to me, and hate not his father, and mother, and wife, and children, and brethren, and sisters, yea, and his own life also, he cannot be my disci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osoever doth not bear his cross, and come after me, cannot be my disci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which of you, intending to build a tower, sitteth not down first, and counteth the cost, whether he have sufficient to finish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re was a certain man before him which had the drops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st haply, after he hath laid the foundation, and is not able to finish it, all that behold it begin to mock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ying, This man began to build, and was not able to fini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r what king, going to make war against another king, sitteth not down first, and consulteth whether he be able with ten thousand to meet him that cometh against him with twenty thous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r else, while the other is yet a great way off, he sendeth an ambassage, and desireth conditions of pea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likewise, whosoever he be of you that forsaketh not all that he hath, he cannot be my disci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alt is good: but if the salt have lost his savour, wherewith shall it be season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is neither fit for the land, nor yet for the dunghill; but men cast it out. He that hath ears to hear, let him hea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sus answering spake unto the lawyers and Pharisees, saying, Is it lawful to heal on the sabbath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held their peace. And he took him, and healed him, and let him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nswered them, saying, Which of you shall have an ass or an ox fallen into a pit, and will not straightway pull him out on the sabbath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could not answer him again to these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put forth a parable to those which were bidden, when he marked how they chose out the chief rooms; saying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ou art bidden of any man to a wedding, sit not down in the highest room; lest a more honourable man than thou be bidden of him;]]></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2026-06-24T09:59:24Z</dcterms:created>
  <dcterms:modified xsi:type="dcterms:W3CDTF">2026-06-24T09:59:24Z</dcterms:modified>
  <dc:title>Bible.com.au: Luke 14:1-35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