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Ask, and it shall be given you; seek, and ye shall find; knock, and it shall be opened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 son shall ask bread of any of you that is a father, will he give him a stone? or if he ask a fish, will he for a fish give him a serp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shall ask an egg, will he offer him a scorp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e then, being evil, know how to give good gifts unto your children: how much more shall your heavenly Father give the Holy Spirit to them that ask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as casting out a devil, and it was dumb. And it came to pass, when the devil was gone out, the dumb spake; and the people wond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He casteth out devils through Beelzebub the chief of the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tempting him, sought of him a sign fro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knowing their thoughts, said unto them, Every kingdom divided against itself is brought to desolation; and a house divided against a house fal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also be divided against himself, how shall his kingdom stand? because ye say that I cast out devils through Beelzeb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he was praying in a certain place, when he ceased, one of his disciples said unto him, Lord, teach us to pray, as John also taught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with the finger of God cast out devils, no doubt the kingdom of God is come up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armed keepeth his palace, his goods are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a stronger than he shall come upon him, and overcome him, he taketh from him all his armour wherein he trusted, and divideth his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unclean spirit is gone out of a man, he walketh through dry places, seeking rest; and finding none, he saith, I will return unto my house whence I came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cometh, he findeth it swept and gar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eth he, and taketh to him seven other spirits more wicked than himself; and they enter in, and dwell there: and the last state of that man is worse than the fir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s he spake these things, a certain woman of the company lifted up her voice, and said unto him, Blessed is the womb that bare thee, and the paps which thou hast su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said, Yea rather, blessed are they that hear the word of God, and keep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en ye pray, say, Our Father which art in heaven, Hallowed be thy name. Thy kingdom come. Thy will be done, as in heaven, so i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people were gathered thick together, he began to say, This is an evil generation: they seek a sign; and there shall no sign be given it, but the sign of Jonas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s Jonas was a sign unto the Ninevites, so shall also the Son of man be to this gener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shall rise up in the judgment with the men of this generation, and condemn them: for she came from the utmost parts of the earth to hear the wisdom of Solomon; and, behold, a greater than Solomon is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 shall rise up in the judgment with this generation, and shall condemn it: for they repented at the preaching of Jonas; and, behold, a greater than Jonas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man, when he hath lighted a candle, putteth it in a secret place, neither under a bushel, but on a candlestick, that they which come in may see the l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ight of the body is the eye: therefore when thine eye is single, thy whole body also is full of light; but when thine eye is evil, thy body also is full of dark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ake heed therefore that the light which is in thee be not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y whole body therefore be full of light, having no part dark, the whole shall be full of light, as when the bright shining of a candle doth give thee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he spake, a certain Pharisee besought him to dine with him: and he went in, and sat down to m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 Pharisee saw it, he marvelled that he had not first washed before din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day by day our daily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ord said unto him, Now do ye Pharisees make clean the outside of the cup and the platter; but your inward part is full of ravening and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e fools, did not he that made that which is without make that which is within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rather give alms of such things as ye have; and, behold, all things are clean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oe unto you, Pharisees! for ye tithe mint and rue and all manner of herbs, and pass over judgment and the love of God: these ought ye to have done, and not to leave the other un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unto you, Pharisees! for ye love the uppermost seats in the synagogues, and greetings in the mark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unto you, scribes and Pharisees, hypocrites! for ye are as graves which appear not, and the men that walk over them are not aware of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answered one of the lawyers, and said unto him, Master, thus saying thou reproachest us als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Woe unto you also, ye lawyers! for ye lade men with burdens grievous to be borne, and ye yourselves touch not the burdens with one of your fing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you! for ye build the sepulchres of the prophets, and your fathers kill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ruly ye bear witness that ye allow the deeds of your fathers: for they indeed killed them, and ye build their sepulch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give us our sins; for we also forgive every one that is indebted to us. And lead us not into temptation; but deliver us from evi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also said the wisdom of God, I will send them prophets and apostles, and some of them they shall slay and persecu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at the blood of all the prophets, which was shed from the foundation of the world, may be required of this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unto the blood of Zacharias, which perished between the altar and the temple: verily I say unto you, It shall be required of this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unto you, lawyers! for ye have taken away the key of knowledge: ye entered not in yourselves, and them that were entering in ye hinder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s he said these things unto them, the scribes and the Pharisees began to urge him vehemently, and to provoke him to speak of many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aying wait for him, and seeking to catch something out of his mouth, that they might accuse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 friend, and shall go unto him at midnight, and say unto him, Friend, lend me three lo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friend of mine in his journey is come to me, and I have nothing to set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rom within shall answer and say, Trouble me not: the door is now shut, and my children are with me in bed; I cannot rise and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ough he will not rise and give him, because he is his friend, yet because of his importunity he will rise and give him as many as he needet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Luke 11:1-54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