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as many have taken in hand to set forth in order a declaration of those things which are most surely believed among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as they delivered them unto us, which from the beginning were eyewitnesses, and ministers of the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seemed good to me also, having had perfect understanding of all things from the very first, to write unto thee in order, most excellent Theophil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mightest know the certainty of those things, wherein thou hast been i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in the days of Herod, the king of Judæa, a certain priest named Zacharias, of the course of Abia: and his wife was of the daughters of Aaron, and her name was Elisab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oth righteous before God, walking in all the commandments and ordinances of the Lor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no child, because that Elisabeth was barren, and they both were now well stricken in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that while he executed the priest’s office before God in the order of his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ording to the custom of the priest’s office, his lot was to burn incense when he went into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hole multitude of the people were praying without at the time of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appeared unto him an angel of the Lord standing on the right side of the altar of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Zacharias saw him, he was troubled, and fear fe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unto him, Fear not, Zacharias: for thy prayer is heard; and thy wife Elisabeth shall bear thee a son, and thou shalt call his name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have joy and gladness; and many shall rejoice at his bi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hall be great in the sight of the Lord, and shall drink neither wine nor strong drink; and he shall be filled with the Holy Ghost, even from his mother’s wo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the children of Israel shall he turn to the Lord thei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go before him in the spirit and power of Elias, to turn the hearts of the fathers to the children, and the disobedient to the wisdom of the just; to make ready a people prepared for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Zacharias said unto the angel, Whereby shall I know this? for I am an old man, and my wife well stricken i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answering said unto him, I am Gabriel, that stand in the presence of God; and am sent to speak unto thee, and to shew thee these glad tid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thou shalt be dumb, and not able to speak, until the day that these things shall be performed, because thou believest not my words, which shall be fulfilled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waited for Zacharias, and marvelled that he tarried so long in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came out, he could not speak unto them: and they perceived that he had seen a vision in the temple: for he beckoned unto them, and remained speech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as soon as the days of his ministration were accomplished, he departed to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ose days his wife Elisabeth conceived, and hid herself five month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ath the Lord dealt with me in the days wherein he looked on me, to take away my reproach among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the sixth month the angel Gabriel was sent from God unto a city of Galilee, named Naz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espoused to a man whose name was Joseph, of the house of David; and the virgin’s name was M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ngel came in unto her, and said, Hail, thou that art highly favoured, the Lord is with thee: blessed art thou among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she saw him, she was troubled at his saying, and cast in her mind what manner of salutation this should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ngel said unto her, Fear not, Mary: for thou hast found favour with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ou shalt conceive in thy womb, and bring forth a son, and shalt call his name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hall be great, and shall be called the Son of the Highest: and the Lord God shall give unto him the throne of his father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reign over the house of Jacob for ever; and of his kingdom there shall be no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Mary unto the angel, How shall this be, seeing I know not a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answered and said unto her, The Holy Ghost shall come upon thee, and the power of the Highest shall overshadow thee: therefore also that holy thing which shall be born of thee shall be called the Son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hold, thy cousin Elisabeth, she hath also conceived a son in her old age: and this is the sixth month with her, who was called bar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with God nothing shall be impossi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ary said, Behold the handmaid of the Lord; be it unto me according to thy word. And the angel departed from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ry arose in those days, and went into the hill country with haste, into a city of Ju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ntered into the house of Zacharias, and saluted Elisab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that, when Elisabeth heard the salutation of Mary, the babe leaped in her womb; and Elisabeth was filled with the Holy Gho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e spake out with a loud voice, and said, Blessed art thou among women, and blessed is the fruit of thy wom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ce is this to me, that the mother of my Lord should come to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lo, as soon as the voice of thy salutation sounded in mine ears, the babe leaped in my womb for jo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lessed is she that believed: for there shall be a performance of those things which were told her fro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 My soul doth magnify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hath rejoiced in God my Saviou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th regarded the low estate of his handmaiden: for, behold, from henceforth all generations shall call me bl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he that is mighty hath done to me great things; and holy is his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is mercy is on them that fear him from generation to genera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th shewed strength with his arm; he hath scattered the proud in the imagination of their hear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th put down the mighty from their seats, and exalted them of low deg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e hath filled the hungry with good things; and the rich he hath sent empty aw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th holpen his servant Israel, in remembrance of his merc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he spake to our fathers, to Abraham, and to his seed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Mary abode with her about three months, and returned to her own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Elisabeth’s full time came that she should be delivered; and she brought forth a 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r neighbours and her cousins heard how the Lord had shewed great mercy upon her; and they rejoiced with h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it came to pass, that on the eighth day they came to circumcise the child; and they called him Zacharias, after the name of his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is mother answered and said, Not so; but he shall be called Joh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id unto her, There is none of thy kindred that is called by this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made signs to his father, how he would have him call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asked for a writing table, and wrote, saying, His name is John. And they marvelled al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is mouth was opened immediately, and his tongue loosed, and he spake, and praised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ear came on all that dwelt round about them: and all these sayings were noised abroad throughout all the hill country of Judæ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ll they that heard them laid them up in their hearts, saying, What manner of child shall this be! And the hand of the Lord was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his father Zacharias was filled with the Holy Ghost, and prophesied, say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lessed be the Lord God of Israel; for he hath visited and redeemed his peop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ath raised up an horn of salvation for us in the house of his servant Davi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pake by the mouth of his holy prophets, which have been since the world beg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at we should be saved from our enemies, and from the hand of all that hate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perform the mercy promised to our fathers, and to remember his holy covena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which he sware to our father Abraham,]]></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hat he would grant unto us, that we being delivered out of the hand of our enemies might serve him without fe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the days of our lif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thou, child, shalt be called the prophet of the Highest: for thou shalt go before the face of the Lord to prepare his w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knowledge of salvation unto his people by the remission of their si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rough the tender mercy of our God; whereby the dayspring from on high hath visited u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give light to them that sit in darkness and in the shadow of death, to guide our feet into the way of pea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waxed strong in spirit, and was in the deserts till the day of his shewing unto Isra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2026-10-04T02:18:38Z</dcterms:created>
  <dcterms:modified xsi:type="dcterms:W3CDTF">2026-10-04T02:18:38Z</dcterms:modified>
  <dc:title>Bible.com.au: Luke 1:1-80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