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presProps" Target="presProps.xml"/>
  <Relationship Id="rId86" Type="http://schemas.openxmlformats.org/officeDocument/2006/relationships/viewProps" Target="viewProps.xml"/>
  <Relationship Id="rId8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cording to the custom of the priest’s office, his lot was to burn incense when he went into the templ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whole multitude of the people were praying without at the time of inc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appeared unto him an angel of the Lord standing on the right side of the altar of inc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Zacharias saw him, he was troubled, and fear fell upo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said unto him, Fear not, Zacharias: for thy prayer is heard; and thy wife Elisabeth shall bear thee a son, and thou shalt call his name Joh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have joy and gladness; and many shall rejoice at his bi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shall be great in the sight of the Lord, and shall drink neither wine nor strong drink; and he shall be filled with the Holy Ghost, even from his mother’s wo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ny of the children of Israel shall he turn to the Lord thei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go before him in the spirit and power of Elias, to turn the hearts of the fathers to the children, and the disobedient to the wisdom of the just; to make ready a people prepared for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Zacharias said unto the angel, Whereby shall I know this? for I am an old man, and my wife well stricken in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asmuch as many have taken in hand to set forth in order a declaration of those things which are most surely believed among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ngel answering said unto him, I am Gabriel, that stand in the presence of God; and am sent to speak unto thee, and to shew thee these glad tid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hold, thou shalt be dumb, and not able to speak, until the day that these things shall be performed, because thou believest not my words, which shall be fulfilled in their sea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waited for Zacharias, and marvelled that he tarried so long in th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came out, he could not speak unto them: and they perceived that he had seen a vision in the temple: for he beckoned unto them, and remained speechl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as soon as the days of his ministration were accomplished, he departed to his own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ose days his wife Elisabeth conceived, and hid herself five months,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hath the Lord dealt with me in the days wherein he looked on me, to take away my reproach among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n the sixth month the angel Gabriel was sent from God unto a city of Galilee, named Nazar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a virgin espoused to a man whose name was Joseph, of the house of David; and the virgin’s name was Ma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ngel came in unto her, and said, Hail, thou that art highly favoured, the Lord is with thee: blessed art thou among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as they delivered them unto us, which from the beginning were eyewitnesses, and ministers of the w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she saw him, she was troubled at his saying, and cast in her mind what manner of salutation this should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ngel said unto her, Fear not, Mary: for thou hast found favour with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thou shalt conceive in thy womb, and bring forth a son, and shalt call his name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hall be great, and shall be called the Son of the Highest: and the Lord God shall give unto him the throne of his father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reign over the house of Jacob for ever; and of his kingdom there shall be no 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id Mary unto the angel, How shall this be, seeing I know not a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ngel answered and said unto her, The Holy Ghost shall come upon thee, and the power of the Highest shall overshadow thee: therefore also that holy thing which shall be born of thee shall be called the Son of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hold, thy cousin Elisabeth, she hath also conceived a son in her old age: and this is the sixth month with her, who was called bar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with God nothing shall be impossib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ary said, Behold the handmaid of the Lord; be it unto me according to thy word. And the angel departed from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seemed good to me also, having had perfect understanding of all things from the very first, to write unto thee in order, most excellent Theophil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ary arose in those days, and went into the hill country with haste, into a city of Jud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ntered into the house of Zacharias, and saluted Elisab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that, when Elisabeth heard the salutation of Mary, the babe leaped in her womb; and Elisabeth was filled with the Holy Gho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e spake out with a loud voice, and said, Blessed art thou among women, and blessed is the fruit of thy wom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ce is this to me, that the mother of my Lord should come to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lo, as soon as the voice of thy salutation sounded in mine ears, the babe leaped in my womb for jo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lessed is she that believed: for there shall be a performance of those things which were told her from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ry said, My soul doth magnify the Lo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y spirit hath rejoiced in God my Saviou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he hath regarded the low estate of his handmaiden: for, behold, from henceforth all generations shall call me bles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ou mightest know the certainty of those things, wherein thou hast been instruc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he that is mighty hath done to me great things; and holy is his na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is mercy is on them that fear him from generation to generat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hath shewed strength with his arm; he hath scattered the proud in the imagination of their heart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hath put down the mighty from their seats, and exalted them of low degr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hath filled the hungry with good things; and the rich he hath sent empty aw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hath holpen his servant Israel, in remembrance of his merc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s he spake to our fathers, to Abraham, and to his seed for ev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Mary abode with her about three months, and returned to her own hou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Elisabeth’s full time came that she should be delivered; and she brought forth a so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r neighbours and her cousins heard how the Lord had shewed great mercy upon her; and they rejoiced with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in the days of Herod, the king of Judæa, a certain priest named Zacharias, of the course of Abia: and his wife was of the daughters of Aaron, and her name was Elisabe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it came to pass, that on the eighth day they came to circumcise the child; and they called him Zacharias, after the name of his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is mother answered and said, Not so; but he shall be called Joh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said unto her, There is none of thy kindred that is called by this na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y made signs to his father, how he would have him calle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he asked for a writing table, and wrote, saying, His name is John. And they marvelled all.]]></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his mouth was opened immediately, and his tongue loosed, and he spake, and praised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fear came on all that dwelt round about them: and all these sayings were noised abroad throughout all the hill country of Judæ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ll they that heard them laid them up in their hearts, saying, What manner of child shall this be! And the hand of the Lord was with h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his father Zacharias was filled with the Holy Ghost, and prophesied, say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lessed be the Lord God of Israel; for he hath visited and redeemed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re both righteous before God, walking in all the commandments and ordinances of the Lord blameles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hath raised up an horn of salvation for us in the house of his servant Davi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s he spake by the mouth of his holy prophets, which have been since the world bega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at we should be saved from our enemies, and from the hand of all that hate u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To perform the mercy promised to our fathers, and to remember his holy covenan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oath which he sware to our father Abraham,]]></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at he would grant unto us, that we being delivered out of the hand of our enemies might serve him without fear,]]></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In holiness and righteousness before him, all the days of our lif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thou, child, shalt be called the prophet of the Highest: for thou shalt go before the face of the Lord to prepare his way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o give knowledge of salvation unto his people by the remission of their sin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rough the tender mercy of our God; whereby the dayspring from on high hath visited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had no child, because that Elisabeth was barren, and they both were now well stricken in year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o give light to them that sit in darkness and in the shadow of death, to guide our feet into the way of peace.]]></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the child grew, and waxed strong in spirit, and was in the deserts till the day of his shewing unto Israel.]]></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that while he executed the priest’s office before God in the order of his cours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2026-06-12T01:49:25Z</dcterms:created>
  <dcterms:modified xsi:type="dcterms:W3CDTF">2026-06-12T01:49:25Z</dcterms:modified>
  <dc:title>Bible.com.au: Luke 1:1-80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