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aron brought the blood unto him: and he dipped his finger in the blood, and put it upon the horns of the altar, and poured out the blood at the bottom of the alta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, and the kidneys, and the caul above the liver of the sin offering, he burnt upon the altar; as the LORD commanded Mo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lesh and the hide he burnt with fire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lew the burnt offering; and Aaron’s sons presented unto him the blood, which he sprinkled round about upon the alt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resented the burnt offering unto him, with the pieces thereof, and the head: and he burnt them upon the alt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id wash the inwards and the legs, and burnt them upon the burnt offering on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eople’s offering, and took the goat, which was the sin offering for the people, and slew it, and offered it for sin, as the fir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burnt offering, and offered it according to the mann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meat offering, and took an handful thereof, and burnt it upon the altar, beside the burnt sacrifice of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w also the bullock and the ram for a sacrifice of peace offerings, which was for the people: and Aaron’s sons presented unto him the blood, which he sprinkled upon the altar round abou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eighth day, that Moses called Aaron and his sons, and the elders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 of the bullock and of the ram, the rump, and that which covereth the inwards, and the kidneys, and the caul above the li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ut the fat upon the breasts, and he burnt the fat upon the alt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sts and the right shoulder Aaron waved for a wave offering before the LORD; as Moses comma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lifted up his hand toward the people, and blessed them, and came down from offering of the sin offering, and the burnt offering, and peace offer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and Aaron went into the tabernacle of the congregation, and came out, and blessed the people: and the glory of the LORD appeared unto all the peo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a fire out from before the LORD, and consumed upon the altar the burnt offering and the fat: which when all the people saw, they shouted, and fell on their fac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aron, Take thee a young calf for a sin offering, and a ram for a burnt offering, without blemish, and offer them befor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children of Israel thou shalt speak, saying, Take ye a kid of the goats for a sin offering; and a calf and a lamb, both of the first year, without blemish, for a burnt offer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 bullock and a ram for peace offerings, to sacrifice before the LORD; and a meat offering mingled with oil: for to day the LORD will appear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ought that which Moses commanded before the tabernacle of the congregation: and all the congregation drew near and stood before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, This is the thing which the LORD commanded that ye should do: and the glory of the LORD shall appear un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Aaron, Go unto the altar, and offer thy sin offering, and thy burnt offering, and make an atonement for thyself, and for the people: and offer the offering of the people, and make an atonement for them; as the LORD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therefore went unto the altar, and slew the calf of the sin offering, which was for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2026-06-14T10:44:57Z</dcterms:created>
  <dcterms:modified xsi:type="dcterms:W3CDTF">2026-06-14T10:44:57Z</dcterms:modified>
  <dc:title>Bible.com.au: Leviticus 9:1-24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