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meat offering that is baken in the oven, and all that is dressed in the fryingpan, and in the pan, shall be the priest’s that offer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eat offering, mingled with oil, and dry, shall all the sons of Aaron have, one as much as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law of the sacrifice of peace offerings, which he shall offer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offer it for a thanksgiving, then he shall offer with the sacrifice of thanksgiving unleavened cakes mingled with oil, and unleavened wafers anointed with oil, and cakes mingled with oil, of fine flour, fr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 cakes, he shall offer for his offering leavened bread with the sacrifice of thanksgiving of his peace offer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it he shall offer one out of the whole oblation for an heave offering unto the LORD, and it shall be the priest’s that sprinkleth the blood of the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lesh of the sacrifice of his peace offerings for thanksgiving shall be eaten the same day that it is offered; he shall not leave any of it until the mo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sacrifice of his offering be a vow, or a voluntary offering, it shall be eaten the same day that he offereth his sacrifice: and on the morrow also the remainder of it shall be ea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remainder of the flesh of the sacrifice on the third day shall be burnt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ny of the flesh of the sacrifice of his peace offerings be eaten at all on the third day, it shall not be accepted, neither shall it be imputed unto him that offereth it: it shall be an abomination, and the soul that eateth of it sha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this is the law of the trespass offering: it is most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lesh that toucheth any unclean thing shall not be eaten; it shall be burnt with fire: and as for the flesh, all that be clean shall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oul that eateth of the flesh of the sacrifice of peace offerings, that pertain unto the LORD, having his uncleanness upon him, even that soul shall be cut off from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soul that shall touch any unclean thing, as the uncleanness of man, or any unclean beast, or any abominable unclean thing, and eat of the flesh of the sacrifice of peace offerings, which pertain unto the LORD, even that soul shall be cut off from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the children of Israel, saying, Ye shall eat no manner of fat, of ox, or of sheep, or of go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at of the beast that dieth of itself, and the fat of that which is torn with beasts, may be used in any other use: but ye shall in no wise ea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eateth the fat of the beast, of which men offer an offering made by fire unto the LORD, even the soul that eateth it shall be cut off from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ye shall eat no manner of blood, whether it be of fowl or of beast, in any of your dwell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oul it be that eateth any manner of blood, even that soul shall be cut off from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lace where they kill the burnt offering shall they kill the trespass offering: and the blood thereof shall he sprinkle round about upon the alt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peak unto the children of Israel, saying, He that offereth the sacrifice of his peace offerings unto the LORD shall bring his oblation unto the LORD of the sacrifice of his peace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shall bring the offerings of the LORD made by fire, the fat with the breast, it shall he bring, that the breast may be waved for a wave offering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 shall burn the fat upon the altar: but the breast shall be Aaron’s and hi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right shoulder shall ye give unto the priest for an heave offering of the sacrifices of your peace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mong the sons of Aaron, that offereth the blood of the peace offerings, and the fat, shall have the right shoulder for his p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wave breast and the heave shoulder have I taken of the children of Israel from off the sacrifices of their peace offerings, and have given them unto Aaron the priest and unto his sons by a statute for ever from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anointing of Aaron, and of the anointing of his sons, out of the offerings of the LORD made by fire, in the day when he presented them to minister unto the LORD in the priest’s of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the LORD commanded to be given them of the children of Israel, in the day that he anointed them, by a statute for ever throughout their gener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of the burnt offering, of the meat offering, and of the sin offering, and of the trespass offering, and of the consecrations, and of the sacrifice of the peace offe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in mount Sinai, in the day that he commanded the children of Israel to offer their oblations unto the LORD, in the wilderness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offer of it all the fat thereof; the rump, and the fat that covereth the inw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and the fat that is on them, which is by the flanks, and the caul that is above the liver, with the kidneys, it shall he tak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burn them upon the altar for an offering made by fire unto the LORD: it is a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male among the priests shall eat thereof: it shall be eaten in the holy place: it is most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in offering is, so is the trespass offering: there is one law for them: the priest that maketh atonement therewith shall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that offereth any man’s burnt offering, even the priest shall have to himself the skin of the burnt offering which he hath offer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2026-06-12T01:43:24Z</dcterms:created>
  <dcterms:modified xsi:type="dcterms:W3CDTF">2026-06-12T01:43:24Z</dcterms:modified>
  <dc:title>Bible.com.au: Leviticus 7:1-38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