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3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of the sacrifice of the peace offering an offering made by fire unto the LORD; the fat thereof, and the whole rump, it shall he take off hard by the backbone; and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upon them, which is by the flanks, and the caul above the liver, with the kidneys, it shall he tak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it upon the altar: it is the food of the offering made by fire un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ffering be a goat, then he shall offer it before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it, and kill it before the tabernacle of the congregation: and the sons of Aaron shall sprinkle the blood thereof upon the altar round abou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thereof his offering, even an offering made by fire unto the LORD;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upon them, which is by the flanks, and the caul above the liver, with the kidneys, it shall he take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them upon the altar: it is the food of the offering made by fire for a sweet savour: all the fat is the LORD’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 perpetual statute for your generations throughout all your dwellings, that ye eat neither fat nor bl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blation be a sacrifice of peace offering, if he offer it of the herd; whether it be a male or female, he shall offer it without blemish before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his offering, and kill it at the door of the tabernacle of the congregation: and Aaron’s sons the priests shall sprinkle the blood upon the altar round abou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of the sacrifice of the peace offering an offering made by fire unto the LORD;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on them, which is by the flanks, and the caul above the liver, with the kidneys, it shall he take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’s sons shall burn it on the altar upon the burnt sacrifice, which is upon the wood that is on the fire: it is an offering made by fire, of a sweet savour unto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ffering for a sacrifice of peace offering unto the LORD be of the flock; male or female, he shall offer it without blemi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offer a lamb for his offering, then shall he offer it before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his offering, and kill it before the tabernacle of the congregation: and Aaron’s sons shall sprinkle the blood thereof round about upon the alt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2026-08-20T09:12:01Z</dcterms:created>
  <dcterms:modified xsi:type="dcterms:W3CDTF">2026-08-20T09:12:01Z</dcterms:modified>
  <dc:title>Bible.com.au: Leviticus 3:1-17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