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1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ereof, and the whole rump, it shall he take off hard by the backbone; and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it upon the altar: it is the food of the offering made by fire unto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be a goat, then he shall offer it before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it, and kill it before the tabernacle of the congregation: and the sons of Aaron shall sprinkle the blood thereof upon the altar round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thereof his offering, even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up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est shall burn them upon the altar: it is the food of the offering made by fire for a sweet savour: all the fat is the LORD’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 perpetual statute for your generations throughout all your dwellings, that ye eat neither fat nor b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blation be a sacrifice of peace offering, if he offer it of the herd; whether it be a male or female, he shall offer it without blemish befor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at the door of the tabernacle of the congregation: and Aaron’s sons the priests shall sprinkle the blood upon the altar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of the sacrifice of the peace offering an offering made by fire unto the LORD; the fat that covereth the inwards, and all the fat that is upon the inwa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o kidneys, and the fat that is on them, which is by the flanks, and the caul above the liver, with the kidneys, it shall he take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’s sons shall burn it on the altar upon the burnt sacrifice, which is upon the wood that is on the fire: it is an offering made by fire, of a sweet savour unto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is offering for a sacrifice of peace offering unto the LORD be of the flock; male or female, he shall offer it without blem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offer a lamb for his offering, then shall he offer it before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ay his hand upon the head of his offering, and kill it before the tabernacle of the congregation: and Aaron’s sons shall sprinkle the blood thereof round about upon the alt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2026-06-14T22:09:00Z</dcterms:created>
  <dcterms:modified xsi:type="dcterms:W3CDTF">2026-06-14T22:09:00Z</dcterms:modified>
  <dc:title>Bible.com.au: Leviticus 3:1-17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