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6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have respect unto you, and make you fruitful, and multiply you, and establish my covenant with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old store, and bring forth the old because of the ne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abernacle among you: and my soul shall not abh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mong you, and will be your God, and ye shall be my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which brought you forth out of the land of Egypt, that ye should not be their bondmen; and I have broken the bands of your yoke, and made you go up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will not hearken unto me, and will not do all these commandmen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shall despise my statutes, or if your soul abhor my judgments, so that ye will not do all my commandments, but that ye break my covenan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do this unto you; I will even appoint over you terror, consumption, and the burning ague, that shall consume the eyes, and cause sorrow of heart: and ye shall sow your seed in vain, for your enemies shall ea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you, and ye shall be slain before your enemies: they that hate you shall reign over you; and ye shall flee when none pursueth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yet for all this hearken unto me, then I will punish you seven times more for your si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make you no idols nor graven image, neither rear you up a standing image, neither shall ye set up any image of stone in your land, to bow down unto it: for I am the LORD your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eak the pride of your power; and I will make your heaven as iron, and your earth as bras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trength shall be spent in vain: for your land shall not yield her increase, neither shall the trees of the land yield their frui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alk contrary unto me, and will not hearken unto me; I will bring seven times more plagues upon you according to you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send wild beasts among you, which shall rob you of your children, and destroy your cattle, and make you few in number; and your high ways shall b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be reformed by me by these things, but will walk contrary unto m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walk contrary unto you, and will punish you yet seven times for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 sword upon you, that shall avenge the quarrel of my covenant: and when ye are gathered together within your cities, I will send the pestilence among you; and ye shall be delivered into the hand of the enem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have broken the staff of your bread, ten women shall bake your bread in one oven, and they shall deliver you your bread again by weight: and ye shall eat, and not be satis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for all this hearken unto me, but walk contrary unto m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walk contrary unto you also in fury; and I, even I, will chastise you seven times for your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the flesh of your sons, and the flesh of your daughters shall ye e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stroy your high places, and cut down your images, and cast your carcases upon the carcases of your idols, and my soul shall abh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your cities waste, and bring your sanctuaries unto desolation, and I will not smell the savour of your sweet odou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land into desolation: and your enemies which dwell therein shall be astonished at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you among the heathen, and will draw out a sword after you: and your land shall be desolate, and your cities wast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nd enjoy her sabbaths, as long as it lieth desolate, and ye be in your enemies’ land; even then shall the land rest, and enjoy her sabbath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t lieth desolate it shall rest; because it did not rest in your sabbaths, when ye dwelt upon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em that are left alive of you I will send a faintness into their hearts in the lands of their enemies; and the sound of a shaken leaf shall chase them; and they shall flee, as fleeing from a sword; and they shall fall when none pursue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fall one upon another, as it were before a sword, when none pursueth: and ye shall have no power to stand before your enemi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perish among the heathen, and the land of your enemies shall eat you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alk in my statutes, and keep my commandments, and do them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left of you shall pine away in their iniquity in your enemies’ lands; and also in the iniquities of their fathers shall they pine away with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hall confess their iniquity, and the iniquity of their fathers, with their trespass which they trespassed against me, and that also they have walked contrary unto 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 also have walked contrary unto them, and have brought them into the land of their enemies; if then their uncircumcised hearts be humbled, and they then accept of the punishment of their iniquity: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remember my covenant with Jacob, and also my covenant with Isaac, and also my covenant with Abraham will I remember; and I will remember the l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also shall be left of them, and shall enjoy her sabbaths, while she lieth desolate without them: and they shall accept of the punishment of their iniquity: because, even because they despised my judgments, and because their soul abhorred my statut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for all that, when they be in the land of their enemies, I will not cast them away, neither will I abhor them, to destroy them utterly, and to break my covenant with them: for I am the LORD their Go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for their sakes remember the covenant of their ancestors, whom I brought forth out of the land of Egypt in the sight of the heathen, that I might be their God: I am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 and judgments and laws, which the LORD made between him and the children of Israel in mount Sinai by the hand of Mo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ive you rain in due season, and the land shall yield her increase, and the trees of the field shall yield their fru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threshing shall reach unto the vintage, and the vintage shall reach unto the sowing time: and ye shall eat your bread to the full, and dwell in your land saf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peace in the land, and ye shall lie down, and none shall make you afraid: and I will rid evil beasts out of the land, neither shall the sword go through your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hase your enemies, and they shall fall before you by the s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you shall chase an hundred, and an hundred of you shall put ten thousand to flight: and your enemies shall fall before you by the s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2026-07-23T10:48:30Z</dcterms:created>
  <dcterms:modified xsi:type="dcterms:W3CDTF">2026-07-23T10:48:30Z</dcterms:modified>
  <dc:title>Bible.com.au: Leviticus 26:1-46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