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unto the children of Israel, and say unto them, When ye be come into the land which I give unto you, and shall reap the harvest thereof, then ye shall bring a sheaf of the firstfruits of your harvest un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wave the sheaf before the LORD, to be accepted for you: on the morrow after the sabbath the priest shall wav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offer that day when ye wave the sheaf an he lamb without blemish of the first year for a burnt offering un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at offering thereof shall be two tenth deals of fine flour mingled with oil, an offering made by fire unto the LORD for a sweet savour: and the drink offering thereof shall be of wine, the fourth part of an h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eat neither bread, nor parched corn, nor green ears, until the selfsame day that ye have brought an offering unto your God: it shall be a statute for ever throughout your generations in all your dwell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shall count unto you from the morrow after the sabbath, from the day that ye brought the sheaf of the wave offering; seven sabbaths shall be comple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unto the morrow after the seventh sabbath shall ye number fifty days; and ye shall offer a new meat offering un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bring out of your habitations two wave loaves of two tenth deals: they shall be of fine flour; they shall be baken with leaven; they are the firstfruits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offer with the bread seven lambs without blemish of the first year, and one young bullock, and two rams: they shall be for a burnt offering unto the LORD, with their meat offering, and their drink offerings, even an offering made by fire, of sweet savou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ye shall sacrifice one kid of the goats for a sin offering, and two lambs of the first year for a sacrifice of peace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with the bread of the firstfruits for a wave offering before the LORD, with the two lambs: they shall be holy to the LORD for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e shall proclaim on the selfsame day, that it may be an holy convocation unto you: ye shall do no servile work therein: it shall be a statute for ever in all your dwellings throughout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ye reap the harvest of your land, thou shalt not make clean riddance of the corners of thy field when thou reapest, neither shalt thou gather any gleaning of thy harvest: thou shalt leave them unto the poor, and to the strange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hildren of Israel, saying, In the seventh month, in the first day of the month, shall ye have a sabbath, a memorial of blowing of trumpets, an holy convoc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shall do no servile work therein: but ye shall offer an offering made by fire un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so on the tenth day of this seventh month there shall be a day of atonement: it shall be an holy convocation unto you; and ye shall afflict your souls, and offer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o no work in that same day: for it is a day of atonement, to make an atonement for you before the LORD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Concerning the feasts of the LORD, which ye shall proclaim to be holy convocations, even these are my fea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atsoever soul it be that shall not be afflicted in that same day, he shall be cut off from among his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atsoever soul it be that doeth any work in that same day, the same soul will I destroy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 shall do no manner of work: it shall be a statute for ever throughout your generations in all your dwell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shall be unto you a sabbath of rest, and ye shall afflict your souls: in the ninth day of the month at even, from even unto even, shall ye celebrate your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peak unto the children of Israel, saying, The fifteenth day of this seventh month shall be the feast of tabernacles for seven days un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first day shall be an holy convocation: ye shall do no servile work there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ven days ye shall offer an offering made by fire unto the LORD: on the eighth day shall be an holy convocation unto you; and ye shall offer an offering made by fire unto the LORD: it is a solemn assembly; and ye shall do no servile work there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 feasts of the LORD, which ye shall proclaim to be holy convocations, to offer an offering made by fire unto the LORD, a burnt offering, and a meat offering, a sacrifice, and drink offerings, every thing upon 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side the sabbaths of the LORD, and beside your gifts, and beside all your vows, and beside all your freewill offerings, which ye give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days shall work be done: but the seventh day is the sabbath of rest, an holy convocation; ye shall do no work therein: it is the sabbath of the LORD in all your dwelling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so in the fifteenth day of the seventh month, when ye have gathered in the fruit of the land, ye shall keep a feast unto the LORD seven days: on the first day shall be a sabbath, and on the eighth day shall be a sabb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ye shall take you on the first day the boughs of goodly trees, branches of palm trees, and the boughs of thick trees, and willows of the brook; and ye shall rejoice before the LORD your God seven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ye shall keep it a feast unto the LORD seven days in the year. It shall be a statute for ever in your generations: ye shall celebrate it in the seventh mon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 shall dwell in booths seven days; all that are Israelites born shall dwell in booth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at your generations may know that I made the children of Israel to dwell in booths, when I brought them out of the land of Egypt: I am the LORD your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declared unto the children of Israel the feasts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feasts of the LORD, even holy convocations, which ye shall proclaim in their sea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day of the first month at even is the LORD’s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he fifteenth day of the same month is the feast of unleavened bread unto the LORD: seven days ye must eat unleavened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day ye shall have an holy convocation: ye shall do no servile work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n offering made by fire unto the LORD seven days: in the seventh day is an holy convocation: ye shall do no servile work therein.]]></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2026-08-13T20:53:27Z</dcterms:created>
  <dcterms:modified xsi:type="dcterms:W3CDTF">2026-08-13T20:53:27Z</dcterms:modified>
  <dc:title>Bible.com.au: Leviticus 23:1-44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