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therefore keep mine ordinance, lest they bear sin for it, and die therefore, if they profane it: I the LORD do sanctif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 stranger eat of the holy thing: a sojourner of the priest, or an hired servant, shall not eat of the holy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the priest buy any soul with his money, he shall eat of it, and he that is born in his house: they shall eat of his m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priest’s daughter also be married unto a stranger, she may not eat of an offering of the ho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the priest’s daughter be a widow, or divorced, and have no child, and is returned unto her father’s house, as in her youth, she shall eat of her father’s meat: but there shall no stranger ea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eat of the holy thing unwittingly, then he shall put the fifth part thereof unto it, and shall give it unto the priest with the holy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not profane the holy things of the children of Israel, which they offer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suffer them to bear the iniquity of trespass, when they eat their holy things: for I the LORD do sanctify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unto Aaron, and to his sons, and unto all the children of Israel, and say unto them, Whatsoever he be of the house of Israel, or of the strangers in Israel, that will offer his oblation for all his vows, and for all his freewill offerings, which they will offer unto the LORD for a burn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shall offer at your own will a male without blemish, of the beeves, of the sheep, or of the goa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atsoever hath a blemish, that shall ye not offer: for it shall not be acceptable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ever offereth a sacrifice of peace offerings unto the LORD to accomplish his vow, or a freewill offering in beeves or sheep, it shall be perfect to be accepted; there shall be no blemis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ind, or broken, or maimed, or having a wen, or scurvy, or scabbed, ye shall not offer these unto the LORD, nor make an offering by fire of them upon the altar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ither a bullock or a lamb that hath any thing superfluous or lacking in his parts, that mayest thou offer for a freewill offering; but for a vow it shall not be accep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shall not offer unto the LORD that which is bruised, or crushed, or broken, or cut; neither shall ye make any offering thereof in your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from a stranger’s hand shall ye offer the bread of your God of any of these; because their corruption is in them, and blemishes be in them: they shall not be accepted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bullock, or a sheep, or a goat, is brought forth, then it shall be seven days under the dam; and from the eighth day and thenceforth it shall be accepted for an offering made by fire un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ther it be cow or ewe, ye shall not kill it and her young both in on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to his sons, that they separate themselves from the holy things of the children of Israel, and that they profane not my holy name in those things which they hallow unto me: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ye will offer a sacrifice of thanksgiving unto the LORD, offer it at your own w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same day it shall be eaten up; ye shall leave none of it until the morrow: 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shall ye keep my commandments, and do them: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either shall ye profane my holy name; but I will be hallowed among the children of Israel: I am the LORD which hallow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brought you out of the land of Egypt, to b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unto them, Whosoever he be of all your seed among your generations, that goeth unto the holy things, which the children of Israel hallow unto the LORD, having his uncleanness upon him, that soul shall be cut off from my presenc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soever of the seed of Aaron is a leper, or hath a running issue; he shall not eat of the holy things, until he be clean. And whoso toucheth any thing that is unclean by the dead, or a man whose seed goeth from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osoever toucheth any creeping thing, whereby he may be made unclean, or a man of whom he may take uncleanness, whatsoever uncleanness he h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ul which hath touched any such shall be unclean until even, and shall not eat of the holy things, unless he wash his flesh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sun is down, he shall be clean, and shall afterward eat of the holy things; because it is his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which dieth of itself, or is torn with beasts, he shall not eat to defile himself therewith: I am the LOR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2026-06-12T01:43:21Z</dcterms:created>
  <dcterms:modified xsi:type="dcterms:W3CDTF">2026-06-12T01:43:21Z</dcterms:modified>
  <dc:title>Bible.com.au: Leviticus 22:1-33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