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daughter of any priest, if she profane herself by playing the whore, she profaneth her father: she shall be burnt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hat is the high priest among his brethren, upon whose head the anointing oil was poured, and that is consecrated to put on the garments, shall not uncover his head, nor rend his clot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ither shall he go in to any dead body, nor defile himself for his father, or for his m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ither shall he go out of the sanctuary, nor profane the sanctuary of his God; for the crown of the anointing oil of his God is upon him: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take a wife in her virgin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widow, or a divorced woman, or profane, or an harlot, these shall he not take: but he shall take a virgin of his own people to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shall he profane his seed among his people: for I the LORD do sanctify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peak unto Aaron, saying, Whosoever he be of thy seed in their generations that hath any blemish, let him not approach to offer the bread of his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hatsoever man he be that hath a blemish, he shall not approach: a blind man, or a lame, or he that hath a flat nose, or any thing superfluo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Speak unto the priests the sons of Aaron, and say unto them, There shall none be defiled for the dead among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a man that is brokenfooted, or brokenh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crookbackt, or a dwarf, or that hath a blemish in his eye, or be scurvy, or scabbed, or hath his stones brok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man that hath a blemish of the seed of Aaron the priest shall come nigh to offer the offerings of the LORD made by fire: he hath a blemish; he shall not come nigh to offer the bread of his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hall eat the bread of his God, both of the most holy, and of the ho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he shall not go in unto the vail, nor come nigh unto the altar, because he hath a blemish; that he profane not my sanctuaries: for I the LORD do sanctify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oses told it unto Aaron, and to his sons, and unto all the childr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for his kin, that is near unto him, that is, for his mother, and for his father, and for his son, and for his daughter, and for his br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r his sister a virgin, that is nigh unto him, which hath had no husband; for her may he be defi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shall not defile himself, being a chief man among his people, to profane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hall not make baldness upon their head, neither shall they shave off the corner of their beard, nor make any cuttings in their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hall be holy unto their God, and not profane the name of their God: for the offerings of the LORD made by fire, and the bread of their God, they do offer: therefore they shall be ho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hall not take a wife that is a whore, or profane; neither shall they take a woman put away from her husband: for he is holy unto his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sanctify him therefore; for he offereth the bread of thy God: he shall be holy unto thee: for I the LORD, which sanctify you, am holy.]]></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2026-06-06T11:40:40Z</dcterms:created>
  <dcterms:modified xsi:type="dcterms:W3CDTF">2026-06-06T11:40:40Z</dcterms:modified>
  <dc:title>Bible.com.au: Leviticus 21:1-24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