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22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9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reap the harvest of your land, thou shalt not wholly reap the corners of thy field, neither shalt thou gather the gleanings of thy harv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glean thy vineyard, neither shalt thou gather every grape of thy vineyard; thou shalt leave them for the poor and stranger: I am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steal, neither deal falsely, neither lie one to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not swear by my name falsely, neither shalt thou profane the name of thy God: I am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defraud thy neighbour, neither rob him: the wages of him that is hired shall not abide with thee all night until the morn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curse the deaf, nor put a stumblingblock before the blind, but shalt fear thy God: I a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: thou shalt not respect the person of the poor, nor honour the person of the mighty: but in righteousness shalt thou judge thy neighbou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go up and down as a talebearer among thy people: neither shalt thou stand against the blood of thy neighbour: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hate thy brother in thine heart: thou shalt in any wise rebuke thy neighbour, and not suffer sin upo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avenge, nor bear any grudge against the children of thy people, but thou shalt love thy neighbour as thyself: I am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tatutes. Thou shalt not let thy cattle gender with a diverse kind: thou shalt not sow thy field with mingled seed: neither shall a garment mingled of linen and woollen come upon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soever lieth carnally with a woman, that is a bondmaid, betrothed to an husband, and not at all redeemed, nor freedom given her; she shall be scourged; they shall not be put to death, because she was not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his trespass offering unto the LORD, unto the door of the tabernacle of the congregation, even a ram for a trespass offer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make an atonement for him with the ram of the trespass offering before the LORD for his sin which he hath done: and the sin which he hath done shall be forgive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hall come into the land, and shall have planted all manner of trees for food, then ye shall count the fruit thereof as uncircumcised: three years shall it be as uncircumcised unto you: it shall not be eaten 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year all the fruit thereof shall be holy to praise the LORD witha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fth year shall ye eat of the fruit thereof, that it may yield unto you the increase thereof: I am the LORD your G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eat any thing with the blood: neither shall ye use enchantment, nor observe tim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round the corners of your heads, neither shalt thou mar the corners of thy bea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make any cuttings in your flesh for the dead, nor print any marks upon you: I am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all the congregation of the children of Israel, and say unto them, Ye shall be holy: for I the LORD your God am ho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rostitute thy daughter, to cause her to be a whore; lest the land fall to whoredom, and the land become full of wicked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gard not them that have familiar spirits, neither seek after wizards, to be defiled by them: I am the LORD your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rise up before the hoary head, and honour the face of the old man, and fear thy God: I am the LOR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ojourn with thee in your land, ye shall not vex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tranger that dwelleth with you shall be unto you as one born among you, and thou shalt love him as thyself; for ye were strangers in the land of Egypt: I am the LORD your Go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, in meteyard, in weight, or in measu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balances, just weights, a just ephah, and a just hin, shall ye have: I am the LORD your God, which brought you out of the land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ye observe all my statutes, and all my judgments, and do them: I am the LOR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fear every man his mother, and his father, and keep my sabbaths: I am the LORD y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e not unto idols, nor make to yourselves molten gods: I am the LORD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offer a sacrifice of peace offerings unto the LORD, ye shall offer it at your own wi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eaten the same day ye offer it, and on the morrow: and if ought remain until the third day, it shall be burnt in the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eaten at all on the third day, it is abominable; it shall not be accep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very one that eateth it shall bear his iniquity, because he hath profaned the hallowed thing of the LORD: and that soul shall be cut off from among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2026-07-04T23:04:03Z</dcterms:created>
  <dcterms:modified xsi:type="dcterms:W3CDTF">2026-07-04T23:04:03Z</dcterms:modified>
  <dc:title>Bible.com.au: Leviticus 19:1-37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