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113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8: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unto the children of Israel, and say unto them, I am the LORD your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fter the doings of the land of Egypt, wherein ye dwelt, shall ye not do: and after the doings of the land of Canaan, whither I bring you, shall ye not do: neither shall ye walk in their ordinanc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e shall do my judgments, and keep mine ordinances, to walk therein: I am the LORD your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e shall therefore keep my statutes, and my judgments: which if a man do, he shall live in them: I am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ne of you shall approach to any that is near of kin to him, to uncover their nakedness: I am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nakedness of thy father, or the nakedness of thy mother, shalt thou not uncover: she is thy mother; thou shalt not uncover her nakedne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nakedness of thy father’s wife shalt thou not uncover: it is thy father’s nakednes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nakedness of thy sister, the daughter of thy father, or daughter of thy mother, whether she be born at home, or born abroad, even their nakedness thou shalt not unco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nakedness of thy son’s daughter, or of thy daughter’s daughter, even their nakedness thou shalt not uncover: for theirs is thine own naked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nakedness of thy father’s wife’s daughter, begotten of thy father, she is thy sister, thou shalt not uncover her nakedn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ou shalt not uncover the nakedness of thy father’s sister: she is thy father’s near kinswom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ou shalt not uncover the nakedness of thy mother’s sister: for she is thy mother’s near kinswom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ou shalt not uncover the nakedness of thy father’s brother, thou shalt not approach to his wife: she is thine au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ou shalt not uncover the nakedness of thy daughter in law: she is thy son’s wife; thou shalt not uncover her nakednes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ou shalt not uncover the nakedness of thy brother’s wife: it is thy brother’s nakedne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ou shalt not uncover the nakedness of a woman and her daughter, neither shalt thou take her son’s daughter, or her daughter’s daughter, to uncover her nakedness; for they are her near kinswomen: it is wickedn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either shalt thou take a wife to her sister, to vex her, to uncover her nakedness, beside the other in her life ti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so thou shalt not approach unto a woman to uncover her nakedness, as long as she is put apart for her uncleannes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oreover thou shalt not lie carnally with thy neighbour’s wife, to defile thyself with h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ou shalt not let any of thy seed pass through the fire to Molech, neither shalt thou profane the name of thy God: I am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ou shalt not lie with mankind, as with womankind: it is abomina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either shalt thou lie with any beast to defile thyself therewith: neither shall any woman stand before a beast to lie down thereto: it is confus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efile not ye yourselves in any of these things: for in all these the nations are defiled which I cast out before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land is defiled: therefore I do visit the iniquity thereof upon it, and the land itself vomiteth out her inhabitan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e shall therefore keep my statutes and my judgments, and shall not commit any of these abominations; neither any of your own nation, nor any stranger that sojourneth among y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all these abominations have the men of the land done, which were before you, and the land is defil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at the land spue not you out also, when ye defile it, as it spued out the nations that were before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whosoever shall commit any of these abominations, even the souls that commit them shall be cut off from among their peop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refore shall ye keep mine ordinance, that ye commit not any one of these abominable customs, which were committed before you, and that ye defile not yourselves therein: I am the LORD your Go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2026-09-26T03:58:13Z</dcterms:created>
  <dcterms:modified xsi:type="dcterms:W3CDTF">2026-09-26T03:58:13Z</dcterms:modified>
  <dc:title>Bible.com.au: Leviticus 18:1-30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