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is inwards and his legs shall he wash in water: and the priest shall burn all on the altar, to be a burnt sacrifice,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is offering be of the flocks, namely, of the sheep, or of the goats, for a burnt sacrifice; he shall bring it a male without blem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kill it on the side of the altar northward before the LORD: and the priests, Aaron’s sons, shall sprinkle his blood round about upon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ut it into his pieces, with his head and his fat: and the priest shall lay them in order on the wood that is on the fire which is up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hall wash the inwards and the legs with water: and the priest shall bring it all, and burn it upon the altar: it is a burnt sacrifice,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e burnt sacrifice for his offering to the LORD be of fowls, then he shall bring his offering of turtledoves, or of young pige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bring it unto the altar, and wring off his head, and burn it on the altar; and the blood thereof shall be wrung out at the side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pluck away his crop with his feathers, and cast it beside the altar on the east part, by the place of the as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cleave it with the wings thereof, but shall not divide it asunder: and the priest shall burn it upon the altar, upon the wood that is upon the fire: it is a burnt sacrifice, an offering made by fire, of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called unto Moses, and spake unto him out of the tabernacle of the congregation,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If any man of you bring an offering unto the LORD, ye shall bring your offering of the cattle, even of the herd, and of the flo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is offering be a burnt sacrifice of the herd, let him offer a male without blemish: he shall offer it of his own voluntary will at the door of the tabernacle of the congregation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put his hand upon the head of the burnt offering; and it shall be accepted for him to make atonement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kill the bullock before the LORD: and the priests, Aaron’s sons, shall bring the blood, and sprinkle the blood round about upon the altar that is by the door of the tabernacle of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flay the burnt offering, and cut it into his pie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Aaron the priest shall put fire upon the altar, and lay the wood in order upon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Aaron’s sons, shall lay the parts, the head, and the fat, in order upon the wood that is on the fire which is upon the altar:]]></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2026-06-24T10:42:54Z</dcterms:created>
  <dcterms:modified xsi:type="dcterms:W3CDTF">2026-06-24T10:42:54Z</dcterms:modified>
  <dc:title>Bible.com.au: Leviticus 1:1-17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