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presProps" Target="presProps.xml"/>
  <Relationship Id="rId72" Type="http://schemas.openxmlformats.org/officeDocument/2006/relationships/viewProps" Target="viewProps.xml"/>
  <Relationship Id="rId7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inclosed my ways with hewn stone, he hath made my paths crook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unto me as a bear lying in wait, and as a lion in secret pla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turned aside my ways, and pulled me in pieces: he hath made me desol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bent his bow, and set me as a mark for the arr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caused the arrows of his quiver to enter into my rei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derision to all my people; and their song all the d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filled me with bitterness, he hath made me drunken with wormw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broken my teeth with gravel stones, he hath covered me with as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hast removed my soul far off from peace: I forgat prosper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My strength and my hope is perished from the LORD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man that hath seen affliction by the rod of his wra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ing mine affliction and my misery, the wormwood and the g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hath them still in remembrance, and is humbled in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 recall to my mind, therefore have I ho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of the LORD’s mercies that we are not consumed, because his compassions fail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ew every morning: great is thy faithful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portion, saith my soul; therefore will I hope in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unto them that wait for him, to the soul that seeketh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hat a man should both hope and quietly wait for the salvation of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a man that he bear the yoke in his you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tteth alone and keepeth silence, because he hath borne it upon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led me, and brought me into darkness, but not into ligh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teth his mouth in the dust; if so be there may be hop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his cheek to him that smiteth him: he is filled full with reproac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not cast off for ever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gh he cause grief, yet will he have compassion according to the multitude of his merci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doth not afflict willingly nor grieve the children of m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rush under his feet all the prisoners of the earth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urn aside the right of a man before the face of the most High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ubvert a man in his cause, the Lord approveth no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 that saith, and it cometh to pass, when the Lord commandeth it not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mouth of the most High proceedeth not evil and goo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against me is he turned; he turneth his hand against me all the day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th a living man complain, a man for the punishment of his sins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search and try our ways, and turn again to the LOR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lift up our heart with our hands unto God in the heaven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transgressed and have rebelled: thou hast not pardone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vered with anger, and persecuted us: thou hast slain, thou hast not piti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vered thyself with a cloud, that our prayer should not pass through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made us as the offscouring and refuse in the midst of the peopl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ur enemies have opened their mouths against u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d a snare is come upon us, desolation and destruction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runneth down with rivers of water for the destruction of the daughter of my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and my skin hath he made old; he hath broken my bone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trickleth down, and ceaseth not, without any intermission,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the LORD look down, and behold from heaven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ffecteth mine heart because of all the daughters of my city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chased me sore, like a bird, without cause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cut off my life in the dungeon, and cast a stone upon m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s flowed over mine head; then I said, I am cut off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upon thy name, O LORD, out of the low dungeon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heard my voice: hide not thine ear at my breathing, at my cry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rewest near in the day that I called upon thee: thou saidst, Fear not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hast pleaded the causes of my soul; thou hast redeemed my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builded against me, and compassed me with gall and travail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hast seen my wrong: judge thou my caus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en all their vengeance and all their imaginations against me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heard their reproach, O LORD, and all their imaginations against me;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ose that rose up against me, and their device against me all the day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eir sitting down, and their rising up; I am their musick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nder unto them a recompence, O LORD, according to the work of their hand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 sorrow of heart, thy curse unto them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secute and destroy them in anger from under the heavens of the LORD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et me in dark places, as they that be dead of o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hedged me about, that I cannot get out: he hath made my chain heav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when I cry and shout, he shutteth out my pray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2026-06-15T08:24:21Z</dcterms:created>
  <dcterms:modified xsi:type="dcterms:W3CDTF">2026-06-15T08:24:21Z</dcterms:modified>
  <dc:title>Bible.com.au: Lamentations 3:1-66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