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1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e 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et Michael the archangel, when contending with the devil he disputed about the body of Moses, durst not bring against him a railing accusation, but said, The Lord rebuke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se speak evil of those things which they know not: but what they know naturally, as brute beasts, in those things they corrupt themselv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oe unto them! for they have gone in the way of Cain, and ran greedily after the error of Balaam for reward, and perished in the gainsaying of Co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se are spots in your feasts of charity, when they feast with you, feeding themselves without fear: clouds they are without water, carried about of winds; trees whose fruit withereth, without fruit, twice dead, plucked up by the roo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Raging waves of the sea, foaming out their own shame; wandering stars, to whom is reserved the blackness of darkness for ev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Enoch also, the seventh from Adam, prophesied of these, saying, Behold, the Lord cometh with ten thousands of his sain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o execute judgment upon all, and to convince all that are ungodly among them of all their ungodly deeds which they have ungodly committed, and of all their hard speeches which ungodly sinners have spoken against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se are murmurers, complainers, walking after their own lusts; and their mouth speaketh great swelling words, having men’s persons in admiration because of advantag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beloved, remember ye the words which were spoken before of the apostles of our Lord Jesus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ow that they told you there should be mockers in the last time, who should walk after their own ungodly lus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ude, the servant of Jesus Christ, and brother of James, to them that are sanctified by God the Father, and preserved in Jesus Christ, and call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se be they who separate themselves, sensual, having not the Spir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ye, beloved, building up yourselves on your most holy faith, praying in the Holy Gho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eep yourselves in the love of God, looking for the mercy of our Lord Jesus Christ unto eternal lif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of some have compassion, making a differen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others save with fear, pulling them out of the fire; hating even the garment spotted by the fles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w unto him that is able to keep you from falling, and to present you faultless before the presence of his glory with exceeding jo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o the only wise God our Saviour, be glory and majesty, dominion and power, both now and ever. Am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ercy unto you, and peace, and love, be multipli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loved, when I gave all diligence to write unto you of the common salvation, it was needful for me to write unto you, and exhort you that ye should earnestly contend for the faith which was once delivered unto the sain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re are certain men crept in unawares, who were before of old ordained to this condemnation, ungodly men, turning the grace of our God into lasciviousness, and denying the only Lord God, and our Lord Jesus Chri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therefore put you in remembrance, though ye once knew this, how that the Lord, having saved the people out of the land of Egypt, afterward destroyed them that believed no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angels which kept not their first estate, but left their own habitation, he hath reserved in everlasting chains under darkness unto the judgment of the great 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n as Sodom and Gomorrha, and the cities about them in like manner, giving themselves over to fornication, and going after strange flesh, are set forth for an example, suffering the vengeance of eternal fi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ikewise also these filthy dreamers defile the flesh, despise dominion, and speak evil of dignities.]]></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2026-06-14T10:44:56Z</dcterms:created>
  <dcterms:modified xsi:type="dcterms:W3CDTF">2026-06-14T10:44:56Z</dcterms:modified>
  <dc:title>Bible.com.au: Jude 1:1-25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