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him, From a very far country thy servants are come because of the name of the LORD thy God: for we have heard the fame of him, and all that he did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at he did to the two kings of the Amorites, that were beyond Jordan, to Sihon king of Heshbon, and to Og king of Bashan, which was at Ashtaro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our elders and all the inhabitants of our country spake to us, saying, Take victuals with you for the journey, and go to meet them, and say unto them, We are your servants: therefore now make ye a league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our bread we took hot for our provision out of our houses on the day we came forth to go unto you; but now, behold, it is dry, and it is moul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bottles of wine, which we filled, were new; and, behold, they be rent: and these our garments and our shoes are become old by reason of the very long journ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men took of their victuals, and asked not counsel at the mouth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made peace with them, and made a league with them, to let them live: and the princes of the congregation sware un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t the end of three days after they had made a league with them, that they heard that they were their neighbours, and that they dwelt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journeyed, and came unto their cities on the third day. Now their cities were Gibeon, and Chephirah, and Beeroth, and Kirjath-jear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hildren of Israel smote them not, because the princes of the congregation had sworn unto them by the LORD God of Israel. And all the congregation murmured against the prin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kings which were on this side Jordan, in the hills, and in the valleys, and in all the coasts of the great sea over against Lebanon, the Hittite, and the Amorite, the Canaanite, the Perizzite, the Hivite, and the Jebusite, heard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ll the princes said unto all the congregation, We have sworn unto them by the LORD God of Israel: now therefore we may not touch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we will do to them; we will even let them live, lest wrath be upon us, because of the oath which we sware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rinces said unto them, Let them live; but let them be hewers of wood and drawers of water unto all the congregation; as the princes had promis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shua called for them, and he spake unto them, saying, Wherefore have ye beguiled us, saying, We are very far from you; when ye dwell among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ye are cursed, and there shall none of you be freed from being bondmen, and hewers of wood and drawers of water for the house of my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answered Joshua, and said, Because it was certainly told thy servants, how that the LORD thy God commanded his servant Moses to give you all the land, and to destroy all the inhabitants of the land from before you, therefore we were sore afraid of our lives because of you, and have done this 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behold, we are in thine hand: as it seemeth good and right unto thee to do unto us,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 did he unto them, and delivered them out of the hand of the children of Israel, that they slew the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shua made them that day hewers of wood and drawers of water for the congregation, and for the altar of the LORD, even unto this day, in the place which he should ch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y gathered themselves together, to fight with Joshua and with Israel, with one acc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inhabitants of Gibeon heard what Joshua had done unto Jericho and to 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did work wilily, and went and made as if they had been ambassadors, and took old sacks upon their asses, and wine bottles, old, and rent, and bound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ld shoes and clouted upon their feet, and old garments upon them; and all the bread of their provision was dry and moul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nt to Joshua unto the camp at Gilgal, and said unto him, and to the men of Israel, We be come from a far country: now therefore make ye a league with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of Israel said unto the Hivites, Peradventure ye dwell among us; and how shall we make a league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unto Joshua, We are thy servants. And Joshua said unto them, Who are ye? and from whence come ye?]]></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2026-06-09T23:16:05Z</dcterms:created>
  <dcterms:modified xsi:type="dcterms:W3CDTF">2026-06-09T23:16:05Z</dcterms:modified>
  <dc:title>Bible.com.au: Joshua 9:1-27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