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gave out of the tribe of the children of Judah, and out of the tribe of the children of Simeon, these cities which are here mentioned b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e children of Aaron, being of the families of the Kohathites, who were of the children of Levi, had: for theirs was the first l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m the city of Arba the father of Anak, which city is Hebron, in the hill country of Judah, with the suburbs thereof roun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of the city, and the villages thereof, gave they to Caleb the son of Jephunneh for his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they gave to the children of Aaron the priest Hebron with her suburbs, to be a city of refuge for the slayer; and Libnah with her suburb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attir with her suburbs, and Eshtemoa with her subur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lon with her suburbs, and Debir with her subur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in with her suburbs, and Juttah with her suburbs, and Beth-shemesh with her suburbs; nine cities out of those two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ut of the tribe of Benjamin, Gibeon with her suburbs, Geba with her suburb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her suburbs, and Almon with her suburbs; four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near the heads of the fathers of the Levites unto Eleazar the priest, and unto Joshua the son of Nun, and unto the heads of the fathers of the tribes of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cities of the children of Aaron, the priests, were thirteen cities with their subur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amilies of the children of Kohath, the Levites which remained of the children of Kohath, even they had the cities of their lot out of the tribe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y gave them Shechem with her suburbs in mount Ephraim, to be a city of refuge for the slayer; and Gezer with her subur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bzaim with her suburbs, and Beth-horon with her suburbs; fou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ut of the tribe of Dan, Eltekeh with her suburbs, Gibbethon with her suburb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her suburbs, Gath-rimmon with her suburbs; four c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half tribe of Manasseh, Tanach with her suburbs, and Gath-rimmon with her suburbs; two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cities were ten with their suburbs for the families of the children of Kohath that rema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the children of Gershon, of the families of the Levites, out of the other half tribe of Manasseh they gave Golan in Bashan with her suburbs, to be a city of refuge for the slayer; and Beesh-terah with her suburbs; two c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ut of the tribe of Issachar, Kishon with her suburbs, Dabareh with her subur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pake unto them at Shiloh in the land of Canaan, saying, The LORD commanded by the hand of Moses to give us cities to dwell in, with the suburbs thereof for ou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her suburbs, En-gannim with her suburbs; four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ut of the tribe of Asher, Mishal with her suburbs, Abdon with her suburb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her suburbs, and Rehob with her suburbs; four c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ut of the tribe of Naphtali, Kedesh in Galilee with her suburbs, to be a city of refuge for the slayer; and Hammoth-dor with her suburbs, and Kartan with her suburbs; thre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cities of the Gershonites according to their families were thirteen cities with their suburb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unto the families of the children of Merari, the rest of the Levites, out of the tribe of Zebulun, Jokneam with her suburbs, and Kartah with her suburb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her suburbs, Nahalal with her suburbs; four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ut of the tribe of Reuben, Bezer with her suburbs, and Jahazah with her suburb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her suburbs, and Mephaath with her suburbs; four ci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ut of the tribe of Gad, Ramoth in Gilead with her suburbs, to be a city of refuge for the slayer; and Mahanaim with her subur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gave unto the Levites out of their inheritance, at the commandment of the LORD, these cities and their suburb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her suburbs, Jazer with her suburbs; four cities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ll the cities for the children of Merari by their families, which were remaining of the families of the Levites, were by their lot twelve ci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the cities of the Levites within the possession of the children of Israel were forty and eight cities with their suburb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cities were every one with their suburbs round about them: thus were all these cit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gave unto Israel all the land which he sware to give unto their fathers; and they possessed it, and dwelt there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gave them rest round about, according to all that he sware unto their fathers: and there stood not a man of all their enemies before them; the LORD delivered all their enemies into their h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failed not ought of any good thing which the LORD had spoken unto the house of Israel; all came to p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t came out for the families of the Kohathites: and the children of Aaron the priest, which were of the Levites, had by lot out of the tribe of Judah, and out of the tribe of Simeon, and out of the tribe of Benjamin, thirteen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rest of the children of Kohath had by lot out of the families of the tribe of Ephraim, and out of the tribe of Dan, and out of the half tribe of Manasseh, ten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Gershon had by lot out of the families of the tribe of Issachar, and out of the tribe of Asher, and out of the tribe of Naphtali, and out of the half tribe of Manasseh in Bashan, thirteen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Merari by their families had out of the tribe of Reuben, and out of the tribe of Gad, and out of the tribe of Zebulun, twelve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gave by lot unto the Levites these cities with their suburbs, as the LORD commanded by the hand of Mose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2026-06-12T01:43:43Z</dcterms:created>
  <dcterms:modified xsi:type="dcterms:W3CDTF">2026-06-12T01:43:43Z</dcterms:modified>
  <dc:title>Bible.com.au: Joshua 21:1-45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