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66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0: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were the cities appointed for all the children of Israel, and for the stranger that sojourneth among them, that whosoever killeth any person at unawares might flee thither, and not die by the hand of the avenger of blood, until he stood before the congreg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also spake unto Joshua,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children of Israel, saying, Appoint out for you cities of refuge, whereof I spake unto you by the hand of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the slayer that killeth any person unawares and unwittingly may flee thither: and they shall be your refuge from the avenger of bl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e that doth flee unto one of those cities shall stand at the entering of the gate of the city, and shall declare his cause in the ears of the elders of that city, they shall take him into the city unto them, and give him a place, that he may dwell among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the avenger of blood pursue after him, then they shall not deliver the slayer up into his hand; because he smote his neighbour unwittingly, and hated him not before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hall dwell in that city, until he stand before the congregation for judgment, and until the death of the high priest that shall be in those days: then shall the slayer return, and come unto his own city, and unto his own house, unto the city from whence he f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appointed Kedesh in Galilee in mount Naphtali, and Shechem in mount Ephraim, and Kirjath-arba, which is Hebron, in the mountain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n the other side Jordan by Jericho eastward, they assigned Bezer in the wilderness upon the plain out of the tribe of Reuben, and Ramoth in Gilead out of the tribe of Gad, and Golan in Bashan out of the tribe of Manasseh.]]></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2026-06-15T05:13:18Z</dcterms:created>
  <dcterms:modified xsi:type="dcterms:W3CDTF">2026-06-15T05:13:18Z</dcterms:modified>
  <dc:title>Bible.com.au: Joshua 20:1-9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