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t of the portion of the children of Judah was the inheritance of the children of Simeon: for the part of the children of Judah was too much for them: therefore the children of Simeon had their inheritance within the inheritanc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rd lot came up for the children of Zebulun according to their families: and the border of their inheritance was unto Sar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border went up toward the sea, and Maralah, and reached to Dabbasheth, and reached to the river that is before Jokne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urned from Sarid eastward toward the sunrising unto the border of Chisloth-tabor, and then goeth out to Daberath, and goeth up to Japh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from thence passeth on along on the east to Gittah-hepher, to Ittah-kazin, and goeth out to Remmon-methoar to Ne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order compasseth it on the north side to Hannathon: and the outgoings thereof are in the valley of Jiphthah-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attath, and Nahallal, and Shimron, and Idalah, and Beth-lehem: twelve cities with their vill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inheritance of the children of Zebulun according to their families, these cities with their vill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fourth lot came out to Issachar, for the children of Issachar according to their famil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ir border was toward Jezreel, and Chesulloth, and Shun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econd lot came forth to Simeon, even for the tribe of the children of Simeon according to their families: and their inheritance was within the inheritance of the children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apharaim, and Shion, and Anaha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Rabbith, and Kishion, and Abez,]]></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Remeth, and En-gannim, and En-haddah, and Beth-pazze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oast reacheth to Tabor, and Shahazimah, and Beth-shemesh; and the outgoings of their border were at Jordan: sixteen cities with their villag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the inheritance of the tribe of the children of Issachar according to their families, the cities and their villag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ifth lot came out for the tribe of the children of Asher according to thei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order was Helkath, and Hali, and Beten, and Achshap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ammelech, and Amad, and Misheal; and reacheth to Carmel westward, and to Shihor-libna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urneth toward the sunrising to Beth-dagon, and reacheth to Zebulun, and to the valley of Jiphthah-el toward the north side of Beth-emek, and Neiel, and goeth out to Cabul on the left h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bron, and Rehob, and Hammon, and Kanah, even unto great Zid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had in their inheritance Beer-sheba, or Sheba, and Mola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n the coast turneth to Ramah, and to the strong city Tyre; and the coast turneth to Hosah; and the outgoings thereof are at the sea from the coast to Achzi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Ummah also, and Aphek, and Rehob: twenty and two cities with their villag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is the inheritance of the tribe of the children of Asher according to their families, these cities with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ixth lot came out to the children of Naphtali, even for the children of Naphtali according to their famili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ir coast was from Heleph, from Allon to Zaanannim, and Adami, Nekeb, and Jabneel, unto Lakum; and the outgoings thereof were at Jorda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n the coast turneth westward to Aznoth-tabor, and goeth out from thence to Hukkok, and reacheth to Zebulun on the south side, and reacheth to Asher on the west side, and to Judah upon Jordan toward the sunris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fenced cities are Ziddim, Zer, and Hammath, Rakkath, and Chinnere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damah, and Ramah, and Haz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Kedesh, and Edrei, and En-haz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ron, and Migdal-el, Horem, and Beth-anath, and Beth-shemesh; nineteen cities with their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zar-shual, and Balah, and Az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the inheritance of the tribe of the children of Naphtali according to their families, the cities and their villag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eventh lot came out for the tribe of the children of Dan according to their famil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coast of their inheritance was Zorah, and Eshtaol, and Ir-shemes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Shaalabbin, and Ajalon, and Jethl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Elon, and Thimnathah, and Ekr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Eltekeh, and Gibbethon, and Baal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Jehud, and Bene-berak, and Gath-rimm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e-jarkon, and Rakkon, with the border before Japh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e coast of the children of Dan went out too little for them: therefore the children of Dan went up to fight against Leshem, and took it, and smote it with the edge of the sword, and possessed it, and dwelt therein, and called Leshem, Dan, after the name of Dan their fat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is the inheritance of the tribe of the children of Dan according to their families, these cities with their vill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tolad, and Bethul, and Hormah,]]></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When they had made an end of dividing the land for inheritance by their coasts, the children of Israel gave an inheritance to Joshua the son of Nun among the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ccording to the word of the LORD they gave him the city which he asked, even Timnath-serah in mount Ephraim: and he built the city, and dwelt there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se are the inheritances, which Eleazar the priest, and Joshua the son of Nun, and the heads of the fathers of the tribes of the children of Israel, divided for an inheritance by lot in Shiloh before the LORD, at the door of the tabernacle of the congregation. So they made an end of dividing the countr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iklag, and Beth-marcaboth, and Hazar-sus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th-lebaoth, and Sharuhen; thirteen cities and their vill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in, Remmon, and Ether, and Ashan; four cities and their vill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villages that were round about these cities to Baalath-beer, Ramath of the south. This is the inheritance of the tribe of the children of Simeon according to their familie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2026-06-14T10:44:57Z</dcterms:created>
  <dcterms:modified xsi:type="dcterms:W3CDTF">2026-06-14T10:44:57Z</dcterms:modified>
  <dc:title>Bible.com.au: Joshua 19:1-51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