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oast descended unto the river Kanah, southward of the river: these cities of Ephraim are among the cities of Manasseh: the coast of Manasseh also was on the north side of the river, and the outgoings of it were at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uthward it was Ephraim’s, and northward it was Manasseh’s, and the sea is his border; and they met together in Asher on the north, and in Issachar on the 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asseh had in Issachar and in Asher Beth-shean and her towns, and Ibleam and her towns, and the inhabitants of Dor and her towns, and the inhabitants of Endor and her towns, and the inhabitants of Taanach and her towns, and the inhabitants of Megiddo and her towns, even three count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 children of Manasseh could not drive out the inhabitants of those cities; but the Canaanites would dwell in that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t came to pass, when the children of Israel were waxen strong, that they put the Canaanites to tribute; but did not utterly driv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Joseph spake unto Joshua, saying, Why hast thou given me but one lot and one portion to inherit, seeing I am a great people, forasmuch as the LORD hath blessed me hither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swered them, If thou be a great people, then get thee up to the wood country, and cut down for thyself there in the land of the Perizzites and of the giants, if mount Ephraim be too narrow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Joseph said, The hill is not enough for us: and all the Canaanites that dwell in the land of the valley have chariots of iron, both they who are of Beth-shean and her towns, and they who are of the valley of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shua spake unto the house of Joseph, even to Ephraim and to Manasseh, saying, Thou art a great people, and hast great power: thou shalt not have one lot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ountain shall be thine; for it is a wood, and thou shalt cut it down: and the outgoings of it shall be thine: for thou shalt drive out the Canaanites, though they have iron chariots, and though they be st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lso a lot for the tribe of Manasseh; for he was the firstborn of Joseph; to wit, for Machir the firstborn of Manasseh, the father of Gilead: because he was a man of war, therefore he had Gilead and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lso a lot for the rest of the children of Manasseh by their families; for the children of Abiezer, and for the children of Helek, and for the children of Asriel, and for the children of Shechem, and for the children of Hepher, and for the children of Shemida: these were the male children of Manasseh the son of Joseph by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lophehad, the son of Hepher, the son of Gilead, the son of Machir, the son of Manasseh, had no sons, but daughters: and these are the names of his daughters, Mahlah, and Noah, Hoglah, Milcah, and Tirz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ame near before Eleazar the priest, and before Joshua the son of Nun, and before the princes, saying, The LORD commanded Moses to give us an inheritance among our brethren. Therefore according to the commandment of the LORD he gave them an inheritance among the brethren of thei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fell ten portions to Manasseh, beside the land of Gilead and Bashan, which were on the other sid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daughters of Manasseh had an inheritance among his sons: and the rest of Manasseh’s sons had the land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of Manasseh was from Asher to Michmethah, that lieth before Shechem; and the border went along on the right hand unto the inhabitants of En-tapp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anasseh had the land of Tappuah: but Tappuah on the border of Manasseh belonged to the children of Ephraim;]]></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2026-06-26T14:17:37Z</dcterms:created>
  <dcterms:modified xsi:type="dcterms:W3CDTF">2026-06-26T14:17:37Z</dcterms:modified>
  <dc:title>Bible.com.au: Joshua 17:1-18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