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39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4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to Jonah, Doest thou well to be angry for the gourd? And he said, I do well to be angry, even unto de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LORD, Thou hast had pity on the gourd, for the which thou hast not laboured, neither madest it grow; which came up in a night, and perished in a night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ould not I spare Nineveh, that great city, wherein are more than sixscore thousand persons that cannot discern between their right hand and their left hand; and also much cattl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displeased Jonah exceedingly, and he was very angr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prayed unto the LORD, and said, I pray thee, O LORD, was not this my saying, when I was yet in my country? Therefore I fled before unto Tarshish: for I knew that thou art a gracious God, and merciful, slow to anger, and of great kindness, and repentest thee of the evi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now, O LORD, take, I beseech thee, my life from me; for it is better for me to die than to li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LORD, Doest thou well to be angry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onah went out of the city, and sat on the east side of the city, and there made him a booth, and sat under it in the shadow, till he might see what would become of the ci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God prepared a gourd, and made it to come up over Jonah, that it might be a shadow over his head, to deliver him from his grief. So Jonah was exceeding glad of the gou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prepared a worm when the morning rose the next day, and it smote the gourd that it wither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the sun did arise, that God prepared a vehement east wind; and the sun beat upon the head of Jonah, that he fainted, and wished in himself to die, and said, It is better for me to die than to li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2026-07-02T04:48:26Z</dcterms:created>
  <dcterms:modified xsi:type="dcterms:W3CDTF">2026-07-02T04:48:26Z</dcterms:modified>
  <dc:title>Bible.com.au: Jonah 4:1-11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