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can tell if God will turn and repent, and turn away from his fierce anger, that we peris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saw their works, that they turned from their evil way; and God repented of the evil, that he had said that he would do unto them; and he did i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Jonah the second ti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unto Nineveh, that great city, and preach unto it the preaching that I bid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nah arose, and went unto Nineveh, according to the word of the LORD. Now Nineveh was an exceeding great city of three days’ jour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h began to enter into the city a day’s journey, and he cried, and said, Yet forty days, and Nineveh shall be overthr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eople of Nineveh believed God, and proclaimed a fast, and put on sackcloth, from the greatest of them even to the least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ord came unto the king of Nineveh, and he arose from his throne, and he laid his robe from him, and covered him with sackcloth, and sat in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used it to be proclaimed and published through Nineveh by the decree of the king and his nobles, saying, Let neither man nor beast, herd nor flock, taste any thing: let them not feed, nor drink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et man and beast be covered with sackcloth, and cry mightily unto God: yea, let them turn every one from his evil way, and from the violence that is in their hand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Jonah 3:1-10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