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I am an Hebrew; and I fear the LORD, the God of heaven, which hath made the sea and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ere the men exceedingly afraid, and said unto him, Why hast thou done this? For the men knew that he fled from the presence of the LORD, because he ha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y unto him, What shall we do unto thee, that the sea may be calm unto us? for the sea wrought, and was tempestu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Take me up, and cast me forth into the sea; so shall the sea be calm unto you: for I know that for my sake this great tempest i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bring it to the land; but they could not: for the sea wrought, and was tempestuous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y cried unto the LORD, and said, We beseech thee, O LORD, we beseech thee, let us not perish for this man’s life, and lay not upon us innocent blood: for thou, O LORD, hast done as it pleas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ok up Jonah, and cast him forth into the sea: and the sea ceased from her ra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feared the LORD exceedingly, and offered a sacrifice unto the LORD, and made v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had prepared a great fish to swallow up Jonah. And Jonah was in the belly of the fish three days and three nigh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unto Jonah the son of Amittai,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Nineveh, that great city, and cry against it; for their wickedness is come up befor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ose up to flee unto Tarshish from the presence of the LORD, and went down to Joppa; and he found a ship going to Tarshish: so he paid the fare thereof, and went down into it, to go with them unto Tarshish from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out a great wind into the sea, and there was a mighty tempest in the sea, so that the ship was like to be br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riners were afraid, and cried every man unto his god, and cast forth the wares that were in the ship into the sea, to lighten it of them. But Jonah was gone down into the sides of the ship; and he lay, and was fast a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shipmaster came to him, and said unto him, What meanest thou, O sleeper? arise, call upon thy God, if so be that God will think upon us, that we perish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every one to his fellow, Come, and let us cast lots, that we may know for whose cause this evil is upon us. So they cast lots, and the lot fell upon Jo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they unto him, Tell us, we pray thee, for whose cause this evil is upon us; What is thine occupation? and whence comest thou? what is thy country? and of what people art tho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2026-07-02T04:48:26Z</dcterms:created>
  <dcterms:modified xsi:type="dcterms:W3CDTF">2026-07-02T04:48:26Z</dcterms:modified>
  <dc:title>Bible.com.au: Jonah 1:1-17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