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541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el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Joel the son of Pethu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this, ye old men, and give ear, all ye inhabitants of the land. Hath this been in your days, or even in the days of your fathers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ye your children of it, and let your children tell their children, and their children another generat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the palmerworm hath left hath the locust eaten; and that which the locust hath left hath the cankerworm eaten; and that which the cankerworm hath left hath the caterpiller eate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wake, ye drunkards, and weep; and howl, all ye drinkers of wine, because of the new wine; for it is cut off from your m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nation is come up upon my land, strong, and without number, whose teeth are the teeth of a lion, and he hath the cheek teeth of a great li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laid my vine waste, and barked my fig tree: he hath made it clean bare, and cast it away; the branches thereof are made whi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ment like a virgin girded with sackcloth for the husband of her yo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at offering and the drink offering is cut off from the house of the LORD; the priests, the LORD’s ministers, mo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ield is wasted, the land mourneth; for the corn is wasted: the new wine is dried up, the oil languishe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ye ashamed, O ye husbandmen; howl, O ye vinedressers, for the wheat and for the barley; because the harvest of the field is perish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is dried up, and the fig tree languisheth; the pomegranate tree, the palm tree also, and the apple tree, even all the trees of the field, are withered: because joy is withered away from the sons of me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rd yourselves, and lament, ye priests: howl, ye ministers of the altar: come, lie all night in sackcloth, ye ministers of my God: for the meat offering and the drink offering is withholden from the house of your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ctify ye a fast, call a solemn assembly, gather the elders and all the inhabitants of the land into the house of the LORD your God, and cry unto the LORD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as for the day! for the day of the LORD is at hand, and as a destruction from the Almighty shall it com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the meat cut off before our eyes, yea, joy and gladness from the house of our G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ed is rotten under their clods, the garners are laid desolate, the barns are broken down; for the corn is wither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do the beasts groan! the herds of cattle are perplexed, because they have no pasture; yea, the flocks of sheep are made desolat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o thee will I cry: for the fire hath devoured the pastures of the wilderness, and the flame hath burned all the trees of the fiel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easts of the field cry also unto thee: for the rivers of waters are dried up, and the fire hath devoured the pastures of the wildernes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2026-10-02T10:45:18Z</dcterms:created>
  <dcterms:modified xsi:type="dcterms:W3CDTF">2026-10-02T10:45:18Z</dcterms:modified>
  <dc:title>Bible.com.au: Joel 1:1-20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