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t offering and the drink offering is cut off from the house of the LORD; the priests, the LORD’s ministers, mour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 is wasted, the land mourneth; for the corn is wasted: the new wine is dried up, the oil languish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ashamed, O ye husbandmen; howl, O ye vinedressers, for the wheat and for the barley; because the harvest of the field is perish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is dried up, and the fig tree languisheth; the pomegranate tree, the palm tree also, and the apple tree, even all the trees of the field, are withered: because joy is withered away from the sons of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yourselves, and lament, ye priests: howl, ye ministers of the altar: come, lie all night in sackcloth, ye ministers of my God: for the meat offering and the drink offering is withholden from the house of y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ye a fast, call a solemn assembly, gather the elders and all the inhabitants of the land into the house of the LORD your God, and cry unto the LO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as for the day! for the day of the LORD is at hand, and as a destruction from the Almighty shall it co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e meat cut off before our eyes, yea, joy and gladness from the house of our G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 is rotten under their clods, the garners are laid desolate, the barns are broken down; for the corn is withe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do the beasts groan! the herds of cattle are perplexed, because they have no pasture; yea, the flocks of sheep are made desolat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oel the son of Pethu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o thee will I cry: for the fire hath devoured the pastures of the wilderness, and the flame hath burned all the trees of the fie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sts of the field cry also unto thee: for the rivers of waters are dried up, and the fire hath devoured the pastures of the wilder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ye old men, and give ear, all ye inhabitants of the land. Hath this been in your days, or even in the days of your fathe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ye your children of it, and let your children tell their children, and their children another gener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the palmerworm hath left hath the locust eaten; and that which the locust hath left hath the cankerworm eaten; and that which the cankerworm hath left hath the caterpiller ea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ye drunkards, and weep; and howl, all ye drinkers of wine, because of the new wine; for it is cut off from your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nation is come up upon my land, strong, and without number, whose teeth are the teeth of a lion, and he hath the cheek teeth of a great l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laid my vine waste, and barked my fig tree: he hath made it clean bare, and cast it away; the branches thereof are made wh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 like a virgin girded with sackcloth for the husband of her y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2026-06-06T11:40:28Z</dcterms:created>
  <dcterms:modified xsi:type="dcterms:W3CDTF">2026-06-06T11:40:28Z</dcterms:modified>
  <dc:title>Bible.com.au: Joel 1:1-20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