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keth Arcturus, Orion, and Pleiades, and the chambers of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past finding out; yea, and wonders without numb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he goeth by me, and I see him not: he passeth on also, but I perceive hi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aketh away, who can hinder him? who will say unto him, What doest th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will not withdraw his anger, the proud helpers do stoop und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shall I answer him, and choose out my words to reason with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, though I were righteous, yet would I not answer, but I would make supplication to my ju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alled, and he had answered me; yet would I not believe that he had hearkened unto my vo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eaketh me with a tempest, and multiplieth my wounds without ca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me to take my breath, but filleth me with bitt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of strength, lo, he is strong: and if of judgment, who shall set me a time to plea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justify myself, mine own mouth shall condemn me: if I say, I am perfect, it shall also prove me perver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ere perfect, yet would I not know my soul: I would despise my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one thing, therefore I said it, He destroyeth the perfect and the wic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courge slay suddenly, he will laugh at the trial of the innoc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given into the hand of the wicked: he covereth the faces of the judges thereof; if not, where, and who is h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y days are swifter than a post: they flee away, they see no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passed away as the swift ships: as the eagle that hasteth to the pre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forget my complaint, I will leave off my heaviness, and comfort mysel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of all my sorrows, I know that thou wilt not hold me innoc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it is so of a truth: but how should man be just with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hy then labour I in vai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sh myself with snow water, and make my hands never so clean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t thou plunge me in the ditch, and mine own clothes shall abhor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man, as I am, that I should answer him, and we should come together in judg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there any daysman betwixt us, that might lay his hand upon us bo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ake his rod away from me, and let not his fear terrify m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ould I speak, and not fear him; but it is not so with 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will contend with him, he cannot answer him one of a thous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wise in heart, and mighty in strength: who hath hardened himself against him, and hath prosper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moveth the mountains, and they know not: which overturneth them in his ang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aketh the earth out of her place, and the pillars thereof tre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commandeth the sun, and it riseth not; and sealeth up the st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one spreadeth out the heavens, and treadeth upon the waves of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Job 9:1-35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