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6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we are but of yesterday, and know nothing, because our days upon earth are a shadow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y teach thee, and tell thee, and utter words out of their heart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rush grow up without mire? can the flag grow without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st it is yet in his greenness, and not cut down, it withereth before any other her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paths of all that forget God; and the hypocrite’s hope shall peris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ope shall be cut off, and whose trust shall be a spider’s we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lean upon his house, but it shall not stand: he shall hold it fast, but it shall not end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reen before the sun, and his branch shooteth forth in his gard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are wrapped about the heap, and seeth the place of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destroy him from his place, then it shall deny him, saying, I have not seen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is is the joy of his way, and out of the earth shall others gro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will not cast away a perfect man, neither will he help the evil doer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he fill thy mouth with laughing, and thy lips with rejoic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hate thee shall be clothed with shame; and the dwelling place of the wicked shall come to nou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speak these things? and how long shall the words of thy mouth be like a strong win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God pervert judgment? or doth the Almighty pervert justic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children have sinned against him, and he have cast them away for their transgressio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ouldest seek unto God betimes, and make thy supplication to the Almight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ert pure and upright; surely now he would awake for thee, and make the habitation of thy righteousness prosper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y beginning was small, yet thy latter end should greatly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nquire, I pray thee, of the former age, and prepare thyself to the search of their father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2026-06-15T10:45:41Z</dcterms:created>
  <dcterms:modified xsi:type="dcterms:W3CDTF">2026-06-15T10:45:41Z</dcterms:modified>
  <dc:title>Bible.com.au: Job 8:1-22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