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8042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6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at it would please God to destroy me; that he would let loose his hand, and cut me off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ould I yet have comfort; yea, I would harden myself in sorrow: let him not spare; for I have not concealed the words of the Holy On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s my strength, that I should hope? and what is mine end, that I should prolong my life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my strength the strength of stones? or is my flesh of brass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not my help in me? and is wisdom driven quite from me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that is afflicted pity should be shewed from his friend; but he forsaketh the fear of the Almight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rethren have dealt deceitfully as a brook, and as the stream of brooks they pass away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are blackish by reason of the ice, and wherein the snow is hid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ime they wax warm, they vanish: when it is hot, they are consumed out of their plac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aths of their way are turned aside; they go to nothing, and peris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Job answered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roops of Tema looked, the companies of Sheba waited for the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confounded because they had hoped; they came thither, and were asham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ow ye are nothing; ye see my casting down, and are afrai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I say, Bring unto me? or, Give a reward for me of your substance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, Deliver me from the enemy’s hand? or, Redeem me from the hand of the mighty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me, and I will hold my tongue: and cause me to understand wherein I have erre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forcible are right words! but what doth your arguing reprove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e imagine to reprove words, and the speeches of one that is desperate, which are as wind?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ye overwhelm the fatherless, and ye dig a pit for your frien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fore be content, look upon me; for it is evident unto you if I li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my grief were throughly weighed, and my calamity laid in the balances together!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turn, I pray you, let it not be iniquity; yea, return again, my righteousness is in it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there iniquity in my tongue? cannot my taste discern perverse things?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ow it would be heavier than the sand of the sea: therefore my words are swallowed up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arrows of the Almighty are within me, the poison whereof drinketh up my spirit: the terrors of God do set themselves in array against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th the wild ass bray when he hath grass? or loweth the ox over his fodder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that which is unsavoury be eaten without salt? or is there any taste in the white of an egg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hings that my soul refused to touch are as my sorrowful mea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I might have my request; and that God would grant me the thing that I long for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9">
  <a:themeElements>
    <a:clrScheme name="Theme7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2026-05-24T23:09:07Z</dcterms:created>
  <dcterms:modified xsi:type="dcterms:W3CDTF">2026-05-24T23:09:07Z</dcterms:modified>
  <dc:title>Bible.com.au: Job 6:1-30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