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doeth great things and unsearchable; marvellous things without numbe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th rain upon the earth, and sendeth waters upon the field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et up on high those that be low; that those which mourn may be exalted to safe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sappointeth the devices of the crafty, so that their hands cannot perform their enterpr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the wise in their own craftiness: and the counsel of the froward is carried headl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eet with darkness in the daytime, and grope in the noonday as in the n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veth the poor from the sword, from their mouth, and from the hand of the migh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oor hath hope, and iniquity stoppeth her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appy is the man whom God correcteth: therefore despise not thou the chastening of the Almighty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maketh sore, and bindeth up: he woundeth, and his hands make who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now, if there be any that will answer thee; and to which of the saints wilt thou tur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eliver thee in six troubles: yea, in seven there shall no evil touch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mine he shall redeem thee from death: and in war from the power of the sw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e hid from the scourge of the tongue: neither shalt thou be afraid of destruction when it come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destruction and famine thou shalt laugh: neither shalt thou be afraid of the beasts of the ear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be in league with the stones of the field: and the beasts of the field shall be at peace with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know that thy tabernacle shall be in peace; and thou shalt visit thy habitation, and shalt not s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know also that thy seed shall be great, and thine offspring as the grass of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come to thy grave in a full age, like as a shock of corn cometh in in his seas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 this, we have searched it, so it is; hear it, and know thou it for thy g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rath killeth the foolish man, and envy slayeth the silly 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foolish taking root: but suddenly I cursed his habit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are far from safety, and they are crushed in the gate, neither is there any to deliver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arvest the hungry eateth up, and taketh it even out of the thorns, and the robber swalloweth up their subst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affliction cometh not forth of the dust, neither doth trouble spring out of the grou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man is born unto trouble, as the sparks fly upwa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seek unto God, and unto God would I commit my caus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2026-06-12T01:43:54Z</dcterms:created>
  <dcterms:modified xsi:type="dcterms:W3CDTF">2026-06-12T01:43:54Z</dcterms:modified>
  <dc:title>Bible.com.au: Job 5:1-27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