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0410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b 42: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Eliphaz the Temanite and Bildad the Shuhite and Zophar the Naamathite went, and did according as the LORD commanded them: the LORD also accepted Job.]]></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LORD turned the captivity of Job, when he prayed for his friends: also the LORD gave Job twice as much as he had befo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came there unto him all his brethren, and all his sisters, and all they that had been of his acquaintance before, and did eat bread with him in his house: and they bemoaned him, and comforted him over all the evil that the LORD had brought upon him: every man also gave him a piece of money, and every one an earring of gol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the LORD blessed the latter end of Job more than his beginning: for he had fourteen thousand sheep, and six thousand camels, and a thousand yoke of oxen, and a thousand she ass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had also seven sons and three daughte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called the name of the first, Jemima; and the name of the second, Kezia; and the name of the third, Keren-happuc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n all the land were no women found so fair as the daughters of Job: and their father gave them inheritance among their brethr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fter this lived Job an hundred and forty years, and saw his sons, and his sons’ sons, even four generatio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Job died, being old and full of day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Job answered the LORD, and sai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know that thou canst do every thing, and that no thought can be withholden from the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o is he that hideth counsel without knowledge? therefore have I uttered that I understood not; things too wonderful for me, which I knew no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ar, I beseech thee, and I will speak: I will demand of thee, and declare thou unto 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have heard of thee by the hearing of the ear: but now mine eye seeth the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refore I abhor myself, and repent in dust and ash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t was so, that after the LORD had spoken these words unto Job, the LORD said to Eliphaz the Temanite, My wrath is kindled against thee, and against thy two friends: for ye have not spoken of me the thing that is right, as my servant Job ha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refore take unto you now seven bullocks and seven rams, and go to my servant Job, and offer up for yourselves a burnt offering; and my servant Job shall pray for you: for him will I accept: lest I deal with you after your folly, in that ye have not spoken of me the thing which is right, like my servant Job.]]></a:t>
            </a:r>
          </a:p>
        </p:txBody>
      </p:sp>
    </p:spTree>
  </p:cSld>
  <p:clrMapOvr>
    <a:masterClrMapping/>
  </p:clrMapOvr>
</p:sld>
</file>

<file path=ppt/theme/theme1.xml><?xml version="1.0" encoding="utf-8"?>
<a:theme xmlns:a="http://schemas.openxmlformats.org/drawingml/2006/main" name="Theme77">
  <a:themeElements>
    <a:clrScheme name="Theme7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2026-06-26T15:30:28Z</dcterms:created>
  <dcterms:modified xsi:type="dcterms:W3CDTF">2026-06-26T15:30:28Z</dcterms:modified>
  <dc:title>Bible.com.au: Job 42:1-17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