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8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4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Eliphaz the Temanite and Bildad the Shuhite and Zophar the Naamathite went, and did according as the LORD commanded them: the LORD also accepted Jo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turned the captivity of Job, when he prayed for his friends: also the LORD gave Job twice as much as he had bef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came there unto him all his brethren, and all his sisters, and all they that had been of his acquaintance before, and did eat bread with him in his house: and they bemoaned him, and comforted him over all the evil that the LORD had brought upon him: every man also gave him a piece of money, and every one an earring of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LORD blessed the latter end of Job more than his beginning: for he had fourteen thousand sheep, and six thousand camels, and a thousand yoke of oxen, and a thousand she as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had also seven sons and three daugh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called the name of the first, Jemima; and the name of the second, Kezia; and the name of the third, Keren-happu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n all the land were no women found so fair as the daughters of Job: and their father gave them inheritance among their breth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is lived Job an hundred and forty years, and saw his sons, and his sons’ sons, even four gener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Job died, being old and full of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b answered the LORD, and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that thou canst do every thing, and that no thought can be withholden from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is he that hideth counsel without knowledge? therefore have I uttered that I understood not; things too wonderful for me, which I knew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I beseech thee, and I will speak: I will demand of thee, and declare thou un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heard of thee by the hearing of the ear: but now mine eye seeth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I abhor myself, and repent in dust and as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as so, that after the LORD had spoken these words unto Job, the LORD said to Eliphaz the Temanite, My wrath is kindled against thee, and against thy two friends: for ye have not spoken of me the thing that is right, as my servant Job h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ake unto you now seven bullocks and seven rams, and go to my servant Job, and offer up for yourselves a burnt offering; and my servant Job shall pray for you: for him will I accept: lest I deal with you after your folly, in that ye have not spoken of me the thing which is right, like my servant Job.]]></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2026-06-26T14:19:36Z</dcterms:created>
  <dcterms:modified xsi:type="dcterms:W3CDTF">2026-06-26T14:19:36Z</dcterms:modified>
  <dc:title>Bible.com.au: Job 42:1-17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