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53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hope of him is in vain: shall not one be cast down even at the sight of 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is so fierce that dare stir him up: who then is able to stand before m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prevented me, that I should repay him? whatsoever is under the whole heaven is mi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conceal his parts, nor his power, nor his comely propor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discover the face of his garment? or who can come to him with his double bridl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open the doors of his face? his teeth are terrible round abou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cales are his pride, shut up together as with a close sea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is so near to another, that no air can come between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joined one to another, they stick together, that they cannot be sunder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neesings a light doth shine, and his eyes are like the eyelids of the morn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draw out leviathan with an hook? or his tongue with a cord which thou lettest dow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his mouth go burning lamps, and sparks of fire leap ou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his nostrils goeth smoke, as out of a seething pot or caldro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ath kindleth coals, and a flame goeth out of his mou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neck remaineth strength, and sorrow is turned into joy before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akes of his flesh are joined together: they are firm in themselves; they cannot be mov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rt is as firm as a stone; yea, as hard as a piece of the nether millston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raiseth up himself, the mighty are afraid: by reason of breakings they purify themselv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of him that layeth at him cannot hold: the spear, the dart, nor the habergeo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esteemeth iron as straw, and brass as rotten wo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row cannot make him flee: slingstones are turned with him into stubb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put an hook into his nose? or bore his jaw through with a thorn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ts are counted as stubble: he laugheth at the shaking of a spea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rp stones are under him: he spreadeth sharp pointed things upon the mir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 deep to boil like a pot: he maketh the sea like a pot of ointmen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a path to shine after him; one would think the deep to be hoar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earth there is not his like, who is made without fea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eholdeth all high things: he is a king over all the children of prid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make many supplications unto thee? will he speak soft words unto the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make a covenant with thee? wilt thou take him for a servant for ever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play with him as with a bird? or wilt thou bind him for thy maiden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e companions make a banquet of him? shall they part him among the merchant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fill his skin with barbed irons? or his head with fish spear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y thine hand upon him, remember the battle, do no 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2026-06-24T11:05:20Z</dcterms:created>
  <dcterms:modified xsi:type="dcterms:W3CDTF">2026-06-24T11:05:20Z</dcterms:modified>
  <dc:title>Bible.com.au: Job 41:1-34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