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067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an arm like God? or canst thou thunder with a voice like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k thyself now with majesty and excellency; and array thyself with glory and beau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abroad the rage of thy wrath: and behold every one that is proud, and abas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every one that is proud, and bring him low; and tread down the wicked in their 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them in the dust together; and bind their faces in secr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also confess unto thee that thine own right hand can save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w behemoth, which I made with thee; he eateth grass as an o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 now, his strength is in his loins, and his force is in the navel of his bel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veth his tail like a cedar: the sinews of his stones are wrapped tog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as strong pieces of brass; his bones are like bars of ir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LORD answered Job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chief of the ways of God: he that made him can make his sword to approach unto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mountains bring him forth food, where all the beasts of the field pl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th under the shady trees, in the covert of the reed, and fe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ady trees cover him with their shadow; the willows of the brook compass him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drinketh up a river, and hasteth not: he trusteth that he can draw up Jordan into his m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it with his eyes: his nose pierceth through snar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he that contendeth with the Almighty instruct him? he that reproveth God, let him answer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the LORD, and sai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vile; what shall I answer thee? I will lay mine hand upon my m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have I spoken; but I will not answer: yea, twice; but I will proceed no fur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 LORD unto Job out of the whirlwind, and sai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up thy loins now like a man: I will demand of thee, and declare thou un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also disannul my judgment? wilt thou condemn me, that thou mayest be righteou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2026-06-20T21:21:20Z</dcterms:created>
  <dcterms:modified xsi:type="dcterms:W3CDTF">2026-06-20T21:21:20Z</dcterms:modified>
  <dc:title>Bible.com.au: Job 40:1-24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