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99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blast of God they perish, and by the breath of his nostrils are they consum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aring of the lion, and the voice of the fierce lion, and the teeth of the young lions, are brok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ld lion perisheth for lack of prey, and the stout lion’s whelps are scattered abro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 thing was secretly brought to me, and mine ear received a little there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ughts from the visions of the night, when deep sleep falleth on men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came upon me, and trembling, which made all my bones to shak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 spirit passed before my face; the hair of my flesh stood up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tood still, but I could not discern the form thereof: an image was before mine eyes, there was silence, and I heard a voice, saying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mortal man be more just than God? shall a man be more pure than his mak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put no trust in his servants; and his angels he charged with folly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in them that dwell in houses of clay, whose foundation is in the dust, which are crushed before the moth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estroyed from morning to evening: they perish for ever without any regarding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their excellency which is in them go away? they die, even without wisdo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assay to commune with thee, wilt thou be grieved? but who can withhold himself from speaking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hast instructed many, and thou hast strengthened the weak han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s have upholden him that was falling, and thou hast strengthened the feeble kne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t is come upon thee, and thou faintest; it toucheth thee, and thou art troub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this thy fear, thy confidence, thy hope, and the uprightness of thy way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I pray thee, who ever perished, being innocent? or where were the righteous cut off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I have seen, they that plow iniquity, and sow wickedness, reap the s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2026-07-23T10:48:27Z</dcterms:created>
  <dcterms:modified xsi:type="dcterms:W3CDTF">2026-07-23T10:48:27Z</dcterms:modified>
  <dc:title>Bible.com.au: Job 4:1-21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