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7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9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he unicorn be willing to serve thee, or abide by thy crib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bind the unicorn with his band in the furrow? or will he harrow the valleys after the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trust him, because his strength is great? or wilt thou leave thy labour to him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believe him, that he will bring home thy seed, and gather it into thy bar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vest thou the goodly wings unto the peacocks? or wings and feathers unto the ostrich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leaveth her eggs in the earth, and warmeth them in dust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getteth that the foot may crush them, or that the wild beast may break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hardened against her young ones, as though they were not hers: her labour is in vain without fear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God hath deprived her of wisdom, neither hath he imparted to her understand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ime she lifteth up herself on high, she scorneth the horse and his rid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est thou the time when the wild goats of the rock bring forth? or canst thou mark when the hinds do calve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given the horse strength? hast thou clothed his neck with thunder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make him afraid as a grasshopper? the glory of his nostrils is terrib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aweth in the valley, and rejoiceth in his strength: he goeth on to meet the armed m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ocketh at fear, and is not affrighted; neither turneth he back from the sw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quiver rattleth against him, the glittering spear and the shiel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walloweth the ground with fierceness and rage: neither believeth he that it is the sound of the trumpe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th among the trumpets, Ha, ha; and he smelleth the battle afar off, the thunder of the captains, and the shout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the hawk fly by thy wisdom, and stretch her wings toward the south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the eagle mount up at thy command, and make her nest on high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dwelleth and abideth on the rock, upon the crag of the rock, and the strong plac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number the months that they fulfil? or knowest thou the time when they bring fort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nce she seeketh the prey, and her eyes behold afar off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young ones also suck up blood: and where the slain are, there is sh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ow themselves, they bring forth their young ones, they cast out their sorrow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young ones are in good liking, they grow up with corn; they go forth, and return not un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sent out the wild ass free? or who hath loosed the bands of the wild as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house I have made the wilderness, and the barren land his dwell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corneth the multitude of the city, neither regardeth he the crying of the dri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nge of the mountains is his pasture, and he searcheth after every green t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2026-06-26T14:18:00Z</dcterms:created>
  <dcterms:modified xsi:type="dcterms:W3CDTF">2026-06-26T14:18:00Z</dcterms:modified>
  <dc:title>Bible.com.au: Job 39:1-30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