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15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8:1-4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answered Job out of the whirlwind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that darkeneth counsel by words without knowledg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rd up now thy loins like a man; for I will demand of thee, and answer thou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wast thou when I laid the foundations of the earth? declare, if thou hast understand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laid the measures thereof, if thou knowest? or who hath stretched the line upon it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upon are the foundations thereof fastened? or who laid the corner stone thereof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morning stars sang together, and all the sons of God shouted for joy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who shut up the sea with doors, when it brake forth, as if it had issued out of the womb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made the cloud the garment thereof, and thick darkness a swaddlingband for it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rake up for it my decreed place, and set bars and doors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, Hitherto shalt thou come, but no further: and here shall thy proud waves be stayed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commanded the morning since thy days; and caused the dayspring to know his place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t might take hold of the ends of the earth, that the wicked might be shaken out of it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urned as clay to the seal; and they stand as a garmen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om the wicked their light is withholden, and the high arm shall be brok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entered into the springs of the sea? or hast thou walked in the search of the depth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the gates of death been opened unto thee? or hast thou seen the doors of the shadow of death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perceived the breadth of the earth? declare if thou knowest it al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is the way where light dwelleth? and as for darkness, where is the place thereof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shouldest take it to the bound thereof, and that thou shouldest know the paths to the house thereof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est thou it, because thou wast then born? or because the number of thy days is great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entered into the treasures of the snow? or hast thou seen the treasures of the hail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 have reserved against the time of trouble, against the day of battle and war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what way is the light parted, which scattereth the east wind upon the earth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divided a watercourse for the overflowing of waters, or a way for the lightning of thunder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cause it to rain on the earth, where no man is; on the wilderness, wherein there is no man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atisfy the desolate and waste ground; and to cause the bud of the tender herb to spring forth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h the rain a father? or who hath begotten the drops of dew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whose womb came the ice? and the hoary frost of heaven, who hath gendered it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s are hid as with a stone, and the face of the deep is froze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bind the sweet influences of Pleiades, or loose the bands of Orion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bring forth Mazzaroth in his season? or canst thou guide Arcturus with his sons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est thou the ordinances of heaven? canst thou set the dominion thereof in the earth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lift up thy voice to the clouds, that abundance of waters may cover thee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send lightnings, that they may go, and say unto thee, Here we are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put wisdom in the inward parts? or who hath given understanding to the heart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number the clouds in wisdom? or who can stay the bottles of heaven,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dust groweth into hardness, and the clods cleave fast together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hunt the prey for the lion? or fill the appetite of the young lions,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couch in their dens, and abide in the covert to lie in wait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provideth for the raven his food? when his young ones cry unto God, they wander for lack of meat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2026-10-20T00:14:57Z</dcterms:created>
  <dcterms:modified xsi:type="dcterms:W3CDTF">2026-10-20T00:14:57Z</dcterms:modified>
  <dc:title>Bible.com.au: Job 38:1-41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