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164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 cloud the garment thereof, and thick darkness a swaddlingband for i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ake up for it my decreed place, and set bars and door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Hitherto shalt thou come, but no further: and here shall thy proud waves be stayed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ommanded the morning since thy days; and caused the dayspring to know his place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ight take hold of the ends of the earth, that the wicked might be shaken out of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urned as clay to the seal; and they stand as a garmen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om the wicked their light is withholden, and the high arm shall be brok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ntered into the springs of the sea? or hast thou walked in the search of the depth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 of death been opened unto thee? or hast thou seen the doors of the shadow of death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perceived the breadth of the earth? declare if thou knowest it 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answered Job out of the whirlwind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is the way where light dwelleth? and as for darkness, where is the place thereof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shouldest take it to the bound thereof, and that thou shouldest know the paths to the house thereof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it, because thou wast then born? or because the number of thy days is great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entered into the treasures of the snow? or hast thou seen the treasures of the hail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have reserved against the time of trouble, against the day of battle and war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what way is the light parted, which scattereth the east wind upon the earth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divided a watercourse for the overflowing of waters, or a way for the lightning of thunder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use it to rain on the earth, where no man is; on the wilderness, wherein there is no man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the desolate and waste ground; and to cause the bud of the tender herb to spring forth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the rain a father? or who hath begotten the drops of dew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is that darkeneth counsel by words without knowledg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whose womb came the ice? and the hoary frost of heaven, who hath gendered i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are hid as with a stone, and the face of the deep is froz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ind the sweet influences of Pleiades, or loose the bands of Orio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bring forth Mazzaroth in his season? or canst thou guide Arcturus with his son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est thou the ordinances of heaven? canst thou set the dominion thereof in the earth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lift up thy voice to the clouds, that abundance of waters may cover thee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send lightnings, that they may go, and say unto thee, Here we are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put wisdom in the inward parts? or who hath given understanding to the heart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number the clouds in wisdom? or who can stay the bottles of heaven,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groweth into hardness, and the clods cleave fast together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rd up now thy loins like a man; for I will demand of thee, and answer thou me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hunt the prey for the lion? or fill the appetite of the young lions,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ouch in their dens, and abide in the covert to lie in wait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th for the raven his food? when his young ones cry unto God, they wander for lack of mea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wast thou when I laid the foundations of the earth? declare, if thou hast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laid the measures thereof, if thou knowest? or who hath stretched the line upon it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pon are the foundations thereof fastened? or who laid the corner stone thereof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morning stars sang together, and all the sons of God shouted for joy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o shut up the sea with doors, when it brake forth, as if it had issued out of the womb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2026-06-15T06:36:10Z</dcterms:created>
  <dcterms:modified xsi:type="dcterms:W3CDTF">2026-06-15T06:36:10Z</dcterms:modified>
  <dc:title>Bible.com.au: Job 38:1-41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