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outh cometh the whirlwind: and cold out of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reath of God frost is given: and the breadth of the waters is straite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by watering he wearieth the thick cloud: he scattereth his bright clou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turned round about by his counsels: that they may do whatsoever he commandeth them upon the face of the world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it to come, whether for correction, or for his land, or for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is, O Job: stand still, and consider the wondrous works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when God disposed them, and caused the light of his cloud to sh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the balancings of the clouds, the wondrous works of him which is perfect in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y garments are warm, when he quieteth the earth by the south win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with him spread out the sky, which is strong, and as a molten looking gla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also my heart trembleth, and is moved out of hi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 shall say unto him; for we cannot order our speech by reason of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t be told him that I speak? if a man speak, surely he shall be swallowed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en see not the bright light which is in the clouds: but the wind passeth, and cleanse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r weather cometh out of the north: with God is terribl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ing the Almighty, we cannot find him out: he is excellent in power, and in judgment, and in plenty of justice: he will not afflic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therefore fear him: he respecteth not any that are wise of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attentively the noise of his voice, and the sound that go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recteth it under the whole heaven, and his lightning un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t a voice roareth: he thundereth with the voice of his excellency; and he will not stay them when his voice is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eth marvellously with his voice; great things doeth he, which we cannot 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ith to the snow, Be thou on the earth; likewise to the small rain, and to the great rain of his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leth up the hand of every man; that all men may know his 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beasts go into dens, and remain in their p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2026-06-14T10:46:11Z</dcterms:created>
  <dcterms:modified xsi:type="dcterms:W3CDTF">2026-06-14T10:46:11Z</dcterms:modified>
  <dc:title>Bible.com.au: Job 37:1-24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