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47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7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t of the south cometh the whirlwind: and cold out of the no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breath of God frost is given: and the breadth of the waters is straiten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by watering he wearieth the thick cloud: he scattereth his bright cloud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is turned round about by his counsels: that they may do whatsoever he commandeth them upon the face of the world in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causeth it to come, whether for correction, or for his land, or for merc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 unto this, O Job: stand still, and consider the wondrous works of Go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st thou know when God disposed them, and caused the light of his cloud to shin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st thou know the balancings of the clouds, the wondrous works of him which is perfect in knowledge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thy garments are warm, when he quieteth the earth by the south wind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st thou with him spread out the sky, which is strong, and as a molten looking glas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is also my heart trembleth, and is moved out of his plac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us what we shall say unto him; for we cannot order our speech by reason of dark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ll it be told him that I speak? if a man speak, surely he shall be swallowed up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men see not the bright light which is in the clouds: but the wind passeth, and cleanseth the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r weather cometh out of the north: with God is terrible majest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uching the Almighty, we cannot find him out: he is excellent in power, and in judgment, and in plenty of justice: he will not afflic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n do therefore fear him: he respecteth not any that are wise of hear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attentively the noise of his voice, and the sound that goeth out of his mou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irecteth it under the whole heaven, and his lightning unto the ends of the ear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it a voice roareth: he thundereth with the voice of his excellency; and he will not stay them when his voice is hear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thundereth marvellously with his voice; great things doeth he, which we cannot comprehen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saith to the snow, Be thou on the earth; likewise to the small rain, and to the great rain of his streng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ealeth up the hand of every man; that all men may know his work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beasts go into dens, and remain in their plac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3">
  <a:themeElements>
    <a:clrScheme name="Theme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2026-06-14T12:00:43Z</dcterms:created>
  <dcterms:modified xsi:type="dcterms:W3CDTF">2026-06-14T12:00:43Z</dcterms:modified>
  <dc:title>Bible.com.au: Job 37:1-24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