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74669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5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reason of the multitude of oppressions they make the oppressed to cry: they cry out by reason of the arm of the might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ne saith, Where is God my maker, who giveth songs in the night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teacheth us more than the beasts of the earth, and maketh us wiser than the fowls of heaven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they cry, but none giveth answer, because of the pride of evil me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God will not hear vanity, neither will the Almighty regard i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though thou sayest thou shalt not see him, yet judgment is before him; therefore trust thou in hi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, because it is not so, he hath visited in his anger; yet he knoweth it not in great extremity: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doth Job open his mouth in vain; he multiplieth words without knowledg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lihu spake moreover, and said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nkest thou this to be right, that thou saidst, My righteousness is more than God’s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saidst, What advantage will it be unto thee? and, What profit shall I have, if I be cleansed from my sin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answer thee, and thy companions with the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unto the heavens, and see; and behold the clouds which are higher than thou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sinnest, what doest thou against him? or if thy transgressions be multiplied, what doest thou unto him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be righteous, what givest thou him? or what receiveth he of thine hand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wickedness may hurt a man as thou art; and thy righteousness may profit the son of ma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7">
  <a:themeElements>
    <a:clrScheme name="Theme5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2026-06-17T21:07:05Z</dcterms:created>
  <dcterms:modified xsi:type="dcterms:W3CDTF">2026-06-17T21:07:05Z</dcterms:modified>
  <dc:title>Bible.com.au: Job 35:1-16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