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said, It profiteth a man nothing that he should delight himself with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ken unto me, ye men of understanding: far be it from God, that he should do wickedness; and from the Almighty, that he should commit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k of a man shall he render unto him, and cause every man to find according to his 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surely God will not do wickedly, neither will the Almighty pervert judgm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given him a charge over the earth? or who hath disposed the whole worl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set his heart upon man, if he gather unto himself his spirit and his breath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flesh shall perish together, and man shall turn again unto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now thou hast understanding, hear this: hearken to the voice of my wor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even he that hateth right govern? and wilt thou condemn him that is most jus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fit to say to a king, Thou art wicked? and to princes, Ye are ungodly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rthermore Elihu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to him that accepteth not the persons of princes, nor regardeth the rich more than the poor? for they all are the work of his h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moment shall they die, and the people shall be troubled at midnight, and pass away: and the mighty shall be taken away without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eyes are upon the ways of man, and he seeth all his go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arkness, nor shadow of death, where the workers of iniquity may hide themselv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not lay upon man more than right; that he should enter into judgment with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reak in pieces mighty men without number, and set others in their stea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knoweth their works, and he overturneth them in the night, so that they are destroy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iketh them as wicked men in the open sight of others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turned back from him, and would not consider any of his way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cause the cry of the poor to come unto him, and he heareth the cry of the afflict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words, O ye wise men; and give ear unto me, ye that have knowledg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giveth quietness, who then can make trouble? and when he hideth his face, who then can behold him? whether it be done against a nation, or against a man only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hypocrite reign not, lest the people be ensnar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t is meet to be said unto God, I have borne chastisement, I will not offend any more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I see not teach thou me: if I have done iniquity, I will do no mor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t be according to thy mind? he will recompense it, whether thou refuse, or whether thou choose; and not I: therefore speak what thou knowes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n of understanding tell me, and let a wise man hearken unto 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hath spoken without knowledge, and his words were without wisdo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sire is that Job may be tried unto the end because of his answers for wicked me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addeth rebellion unto his sin, he clappeth his hands among us, and multiplieth his words against Go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 trieth words, as the mouth tasteth mea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hoose to us judgment: let us know among ourselves what is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ob hath said, I am righteous: and God hath taken away my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 lie against my right? my wound is incurable without transgress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like Job, who drinketh up scorning like wat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goeth in company with the workers of iniquity, and walketh with wicked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2026-06-14T10:46:47Z</dcterms:created>
  <dcterms:modified xsi:type="dcterms:W3CDTF">2026-06-14T10:46:47Z</dcterms:modified>
  <dc:title>Bible.com.au: Job 34:1-37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