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79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3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lean without transgression, I am innocent; neither is there iniquity in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findeth occasions against me, he counteth me for his enemy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teth my feet in the stocks, he marketh all my path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n this thou art not just: I will answer thee, that God is greater than m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st thou strive against him? for he giveth not account of any of his matt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speaketh once, yea twice, yet man perceiveth it no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dream, in a vision of the night, when deep sleep falleth upon men, in slumberings upon the bed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openeth the ears of men, and sealeth their instruction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may withdraw man from his purpose, and hide pride from ma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eepeth back his soul from the pit, and his life from perishing by the sw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Job, I pray thee, hear my speeches, and hearken to all my word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chastened also with pain upon his bed, and the multitude of his bones with strong pain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his life abhorreth bread, and his soul dainty mea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lesh is consumed away, that it cannot be seen; and his bones that were not seen stick ou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his soul draweth near unto the grave, and his life to the destroye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 be a messenger with him, an interpreter, one among a thousand, to shew unto man his uprightness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is gracious unto him, and saith, Deliver him from going down to the pit: I have found a ranso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lesh shall be fresher than a child’s: he shall return to the days of his youth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pray unto God, and he will be favourable unto him: and he shall see his face with joy: for he will render unto man his righteousne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oketh upon men, and if any say, I have sinned, and perverted that which was right, and it profited me not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deliver his soul from going into the pit, and his life shall see the ligh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now I have opened my mouth, my tongue hath spoken in my mou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all these things worketh God oftentimes with man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ring back his soul from the pit, to be enlightened with the light of the living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well, O Job, hearken unto me: hold thy peace, and I will speak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any thing to say, answer me: speak, for I desire to justify the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not, hearken unto me: hold thy peace, and I shall teach thee wisdo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words shall be of the uprightness of my heart: and my lips shall utter knowledge clear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of God hath made me, and the breath of the Almighty hath given me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canst answer me, set thy words in order before me, stand up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am according to thy wish in God’s stead: I also am formed out of the cl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my terror shall not make thee afraid, neither shall my hand be heavy upon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ou hast spoken in mine hearing, and I have heard the voice of thy words, sayi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2026-08-04T05:34:39Z</dcterms:created>
  <dcterms:modified xsi:type="dcterms:W3CDTF">2026-08-04T05:34:39Z</dcterms:modified>
  <dc:title>Bible.com.au: Job 33:1-33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