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5241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30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am I their song, yea, I am their byw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bhor me, they flee far from me, and spare not to spit in my fac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he hath loosed my cord, and afflicted me, they have also let loose the bridle before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pon my right hand rise the youth; they push away my feet, and they raise up against me the ways of their destructio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r my path, they set forward my calamity, they have no helpe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ame upon me as a wide breaking in of waters: in the desolation they rolled themselves upon 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rrors are turned upon me: they pursue my soul as the wind: and my welfare passeth away as a clou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ow my soul is poured out upon me; the days of affliction have taken hold upon 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ones are pierced in me in the night season: and my sinews take no rest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e great force of my disease is my garment changed: it bindeth me about as the collar of my coa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they that are younger than I have me in derision, whose fathers I would have disdained to have set with the dogs of my flock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cast me into the mire, and I am become like dust and ashe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y unto thee, and thou dost not hear me: I stand up, and thou regardest me no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become cruel to me: with thy strong hand thou opposest thyself against 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liftest me up to the wind; thou causest me to ride upon it, and dissolvest my substanc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know that thou wilt bring me to death, and to the house appointed for all living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beit he will not stretch out his hand to the grave, though they cry in his destructio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d not I weep for him that was in trouble? was not my soul grieved for the poor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looked for good, then evil came unto me: and when I waited for light, there came darknes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owels boiled, and rested not: the days of affliction prevented m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ent mourning without the sun: I stood up, and I cried in the congregatio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whereto might the strength of their hands profit me, in whom old age was perished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 brother to dragons, and a companion to owl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kin is black upon me, and my bones are burned with heat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arp also is turned to mourning, and my organ into the voice of them that weep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ant and famine they were solitary; fleeing into the wilderness in former time desolate and wast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ut up mallows by the bushes, and juniper roots for their mea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ere driven forth from among men, (they cried after them as after a thief;)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dwell in the clifts of the valleys, in caves of the earth, and in the rock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ong the bushes they brayed; under the nettles they were gathered togeth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ere children of fools, yea, children of base men: they were viler than the ear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4">
  <a:themeElements>
    <a:clrScheme name="Theme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2026-09-03T11:49:03Z</dcterms:created>
  <dcterms:modified xsi:type="dcterms:W3CDTF">2026-09-03T11:49:03Z</dcterms:modified>
  <dc:title>Bible.com.au: Job 30:1-31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