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39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am I their song, yea, I am their by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bhor me, they flee far from me, and spare not to spit in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loosed my cord, and afflicted me, they have also let loose the bridle before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my right hand rise the youth; they push away my feet, and they raise up against me the ways of their destru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r my path, they set forward my calamity, they have no help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me upon me as a wide breaking in of waters: in the desolation they rolled themselves upo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are turned upon me: they pursue my soul as the wind: and my welfare passeth away as a clou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my soul is poured out upon me; the days of affliction have taken hold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nes are pierced in me in the night season: and my sinews take no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great force of my disease is my garment changed: it bindeth me about as the collar of my coa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y that are younger than I have me in derision, whose fathers I would have disdained to have set with the dogs of my flock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cast me into the mire, and I am become like dust and ash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unto thee, and thou dost not hear me: I stand up, and thou regardest me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become cruel to me: with thy strong hand thou opposest thyself agains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iftest me up to the wind; thou causest me to ride upon it, and dissolvest my substan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ou wilt bring me to death, and to the house appointed for all liv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he will not stretch out his hand to the grave, though they cry in his destruct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I weep for him that was in trouble? was not my soul grieved for the poor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ooked for good, then evil came unto me: and when I waited for light, there came dark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wels boiled, and rested not: the days of affliction prevented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mourning without the sun: I stood up, and I cried in the congreg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whereto might the strength of their hands profit me, in whom old age was perishe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brother to dragons, and a companion to ow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is black upon me, and my bones are burned with hea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arp also is turned to mourning, and my organ into the voice of them that wee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ant and famine they were solitary; fleeing into the wilderness in former time desolate and was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ut up mallows by the bushes, and juniper roots for their mea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driven forth from among men, (they cried after them as after a thief;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well in the clifts of the valleys, in caves of the earth, and in the roc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bushes they brayed; under the nettles they were gathered toge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children of fools, yea, children of base men: they were viler tha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2026-07-02T04:48:25Z</dcterms:created>
  <dcterms:modified xsi:type="dcterms:W3CDTF">2026-07-02T04:48:25Z</dcterms:modified>
  <dc:title>Bible.com.au: Job 30:1-31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