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tars of the twilight thereof be dark; let it look for light, but have none; neither let it see the dawning of the day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shut not up the doors of my mother’s womb, nor hid sorrow from mine ey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ed I not from the womb? why did I not give up the ghost when I came out of the belly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the knees prevent me? or why the breasts that I should suc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should I have lain still and been quiet, I should have slept: then had I been at rest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counsellors of the earth, which built desolate places for themselve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ith princes that had gold, who filled their houses with silve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s an hidden untimely birth I had not been; as infants which never saw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roubling; and there the weary be at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prisoners rest together; they hear not the voice of the oppresso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opened Job his mouth, and cursed his d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great are there; and the servant is free from his mas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s light given to him that is in misery, and life unto the bitter in sou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long for death, but it cometh not; and dig for it more than for hid treasure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joice exceedingly, and are glad, when they can find the grav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ght given to a man whose way is hid, and whom God hath hedged in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sighing cometh before I eat, and my roarings are poured out like the wat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hing which I greatly feared is come upon me, and that which I was afraid of is come unto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not in safety, neither had I rest, neither was I quiet; yet trouble ca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spake, and sai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day perish wherein I was born, and the night in which it was said, There is a man child concei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at day be darkness; let not God regard it from above, neither let the light shine upon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arkness and the shadow of death stain it; let a cloud dwell upon it; let the blackness of the day terrify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at night, let darkness seize upon it; let it not be joined unto the days of the year, let it not come into the number of the month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let that night be solitary, let no joyful voice come there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urse it that curse the day, who are ready to raise up their mourn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2026-06-26T14:18:31Z</dcterms:created>
  <dcterms:modified xsi:type="dcterms:W3CDTF">2026-06-26T14:18:31Z</dcterms:modified>
  <dc:title>Bible.com.au: Job 3:1-26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